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31"/>
  </p:notesMasterIdLst>
  <p:handoutMasterIdLst>
    <p:handoutMasterId r:id="rId32"/>
  </p:handoutMasterIdLst>
  <p:sldIdLst>
    <p:sldId id="257" r:id="rId5"/>
    <p:sldId id="481" r:id="rId6"/>
    <p:sldId id="489" r:id="rId7"/>
    <p:sldId id="465" r:id="rId8"/>
    <p:sldId id="466" r:id="rId9"/>
    <p:sldId id="484" r:id="rId10"/>
    <p:sldId id="491" r:id="rId11"/>
    <p:sldId id="468" r:id="rId12"/>
    <p:sldId id="471" r:id="rId13"/>
    <p:sldId id="472" r:id="rId14"/>
    <p:sldId id="479" r:id="rId15"/>
    <p:sldId id="485" r:id="rId16"/>
    <p:sldId id="483" r:id="rId17"/>
    <p:sldId id="490" r:id="rId18"/>
    <p:sldId id="488" r:id="rId19"/>
    <p:sldId id="486" r:id="rId20"/>
    <p:sldId id="492" r:id="rId21"/>
    <p:sldId id="473" r:id="rId22"/>
    <p:sldId id="474" r:id="rId23"/>
    <p:sldId id="469" r:id="rId24"/>
    <p:sldId id="470" r:id="rId25"/>
    <p:sldId id="467" r:id="rId26"/>
    <p:sldId id="487" r:id="rId27"/>
    <p:sldId id="478" r:id="rId28"/>
    <p:sldId id="482" r:id="rId29"/>
    <p:sldId id="477" r:id="rId30"/>
  </p:sldIdLst>
  <p:sldSz cx="93599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C000"/>
    <a:srgbClr val="D9E171"/>
    <a:srgbClr val="CBE668"/>
    <a:srgbClr val="898989"/>
    <a:srgbClr val="003371"/>
    <a:srgbClr val="A5A5A5"/>
    <a:srgbClr val="94BEE3"/>
    <a:srgbClr val="5E9DD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117" d="100"/>
          <a:sy n="117" d="100"/>
        </p:scale>
        <p:origin x="200" y="1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E09EE-F3CB-4798-B44D-EA95F77F9E53}" type="doc">
      <dgm:prSet loTypeId="urn:microsoft.com/office/officeart/2005/8/layout/orgChart1" loCatId="hierarchy" qsTypeId="urn:microsoft.com/office/officeart/2005/8/quickstyle/simple5" qsCatId="simple" csTypeId="urn:microsoft.com/office/officeart/2005/8/colors/accent2_1" csCatId="accent2" phldr="1"/>
      <dgm:spPr/>
      <dgm:t>
        <a:bodyPr/>
        <a:lstStyle/>
        <a:p>
          <a:endParaRPr lang="en-IN"/>
        </a:p>
      </dgm:t>
    </dgm:pt>
    <dgm:pt modelId="{C2B3DD1B-52D1-452E-A1E0-DD1117324B8E}">
      <dgm:prSet/>
      <dgm:spPr/>
      <dgm:t>
        <a:bodyPr/>
        <a:lstStyle/>
        <a:p>
          <a:r>
            <a:rPr lang="en-IN" dirty="0"/>
            <a:t>GENDER PREDICTION</a:t>
          </a:r>
        </a:p>
      </dgm:t>
    </dgm:pt>
    <dgm:pt modelId="{C50259BE-D9B9-42D4-9749-ACDB39506B5B}" type="parTrans" cxnId="{60AD0DED-FC24-4FF5-9457-E4A0BC6EA927}">
      <dgm:prSet/>
      <dgm:spPr/>
      <dgm:t>
        <a:bodyPr/>
        <a:lstStyle/>
        <a:p>
          <a:endParaRPr lang="en-IN"/>
        </a:p>
      </dgm:t>
    </dgm:pt>
    <dgm:pt modelId="{9B2BFAEE-0C3B-4BA0-91FF-C1D04E5CF6CC}" type="sibTrans" cxnId="{60AD0DED-FC24-4FF5-9457-E4A0BC6EA927}">
      <dgm:prSet/>
      <dgm:spPr/>
      <dgm:t>
        <a:bodyPr/>
        <a:lstStyle/>
        <a:p>
          <a:endParaRPr lang="en-IN"/>
        </a:p>
      </dgm:t>
    </dgm:pt>
    <dgm:pt modelId="{9C0109D6-FD01-4680-B4A7-C377972D5BF9}">
      <dgm:prSet/>
      <dgm:spPr/>
      <dgm:t>
        <a:bodyPr/>
        <a:lstStyle/>
        <a:p>
          <a:r>
            <a:rPr lang="en-IN"/>
            <a:t>MALE</a:t>
          </a:r>
        </a:p>
      </dgm:t>
    </dgm:pt>
    <dgm:pt modelId="{DD9DBABB-0BD8-4476-9A79-D8B81D9A894C}" type="parTrans" cxnId="{456DEB10-F544-4326-B389-104077D99D59}">
      <dgm:prSet/>
      <dgm:spPr/>
      <dgm:t>
        <a:bodyPr/>
        <a:lstStyle/>
        <a:p>
          <a:endParaRPr lang="en-IN"/>
        </a:p>
      </dgm:t>
    </dgm:pt>
    <dgm:pt modelId="{06EDAFDD-B2EE-4589-B48A-95633F11F02E}" type="sibTrans" cxnId="{456DEB10-F544-4326-B389-104077D99D59}">
      <dgm:prSet/>
      <dgm:spPr/>
      <dgm:t>
        <a:bodyPr/>
        <a:lstStyle/>
        <a:p>
          <a:endParaRPr lang="en-IN"/>
        </a:p>
      </dgm:t>
    </dgm:pt>
    <dgm:pt modelId="{AE731EAD-F0F3-4661-A393-6AF87345372E}">
      <dgm:prSet/>
      <dgm:spPr/>
      <dgm:t>
        <a:bodyPr/>
        <a:lstStyle/>
        <a:p>
          <a:r>
            <a:rPr lang="en-IN"/>
            <a:t>FEMALE</a:t>
          </a:r>
        </a:p>
      </dgm:t>
    </dgm:pt>
    <dgm:pt modelId="{FF054ED5-62C2-48BA-BFAE-9FC4A46033BC}" type="parTrans" cxnId="{775006F2-168A-4469-B273-24F4051975B1}">
      <dgm:prSet/>
      <dgm:spPr/>
      <dgm:t>
        <a:bodyPr/>
        <a:lstStyle/>
        <a:p>
          <a:endParaRPr lang="en-IN"/>
        </a:p>
      </dgm:t>
    </dgm:pt>
    <dgm:pt modelId="{D885FF0A-FFF3-4FEC-976A-BEA048A01C15}" type="sibTrans" cxnId="{775006F2-168A-4469-B273-24F4051975B1}">
      <dgm:prSet/>
      <dgm:spPr/>
      <dgm:t>
        <a:bodyPr/>
        <a:lstStyle/>
        <a:p>
          <a:endParaRPr lang="en-IN"/>
        </a:p>
      </dgm:t>
    </dgm:pt>
    <dgm:pt modelId="{73C985C5-711D-4C39-8950-9C5E35304B2C}" type="pres">
      <dgm:prSet presAssocID="{061E09EE-F3CB-4798-B44D-EA95F77F9E53}" presName="hierChild1" presStyleCnt="0">
        <dgm:presLayoutVars>
          <dgm:orgChart val="1"/>
          <dgm:chPref val="1"/>
          <dgm:dir/>
          <dgm:animOne val="branch"/>
          <dgm:animLvl val="lvl"/>
          <dgm:resizeHandles/>
        </dgm:presLayoutVars>
      </dgm:prSet>
      <dgm:spPr/>
    </dgm:pt>
    <dgm:pt modelId="{9DB16872-0622-4EED-8744-AC6E68792343}" type="pres">
      <dgm:prSet presAssocID="{C2B3DD1B-52D1-452E-A1E0-DD1117324B8E}" presName="hierRoot1" presStyleCnt="0">
        <dgm:presLayoutVars>
          <dgm:hierBranch val="init"/>
        </dgm:presLayoutVars>
      </dgm:prSet>
      <dgm:spPr/>
    </dgm:pt>
    <dgm:pt modelId="{C45369E9-966D-4145-8BDA-997B8611C237}" type="pres">
      <dgm:prSet presAssocID="{C2B3DD1B-52D1-452E-A1E0-DD1117324B8E}" presName="rootComposite1" presStyleCnt="0"/>
      <dgm:spPr/>
    </dgm:pt>
    <dgm:pt modelId="{F7E9B162-2D4C-47A1-B936-09A27A9BFE77}" type="pres">
      <dgm:prSet presAssocID="{C2B3DD1B-52D1-452E-A1E0-DD1117324B8E}" presName="rootText1" presStyleLbl="node0" presStyleIdx="0" presStyleCnt="1">
        <dgm:presLayoutVars>
          <dgm:chPref val="3"/>
        </dgm:presLayoutVars>
      </dgm:prSet>
      <dgm:spPr/>
    </dgm:pt>
    <dgm:pt modelId="{DC34FF70-4E5C-4FED-AD41-ADB6B7E7E076}" type="pres">
      <dgm:prSet presAssocID="{C2B3DD1B-52D1-452E-A1E0-DD1117324B8E}" presName="rootConnector1" presStyleLbl="node1" presStyleIdx="0" presStyleCnt="0"/>
      <dgm:spPr/>
    </dgm:pt>
    <dgm:pt modelId="{3BE312FA-51FC-438E-96ED-8A99822407AE}" type="pres">
      <dgm:prSet presAssocID="{C2B3DD1B-52D1-452E-A1E0-DD1117324B8E}" presName="hierChild2" presStyleCnt="0"/>
      <dgm:spPr/>
    </dgm:pt>
    <dgm:pt modelId="{6FFE6A34-0DB1-4543-82BA-49C92099E399}" type="pres">
      <dgm:prSet presAssocID="{DD9DBABB-0BD8-4476-9A79-D8B81D9A894C}" presName="Name37" presStyleLbl="parChTrans1D2" presStyleIdx="0" presStyleCnt="2"/>
      <dgm:spPr/>
    </dgm:pt>
    <dgm:pt modelId="{8384555A-B99A-4862-A6A9-805211BB6875}" type="pres">
      <dgm:prSet presAssocID="{9C0109D6-FD01-4680-B4A7-C377972D5BF9}" presName="hierRoot2" presStyleCnt="0">
        <dgm:presLayoutVars>
          <dgm:hierBranch val="init"/>
        </dgm:presLayoutVars>
      </dgm:prSet>
      <dgm:spPr/>
    </dgm:pt>
    <dgm:pt modelId="{02D8B00E-E086-4DC2-ABE0-D279AFAFBED7}" type="pres">
      <dgm:prSet presAssocID="{9C0109D6-FD01-4680-B4A7-C377972D5BF9}" presName="rootComposite" presStyleCnt="0"/>
      <dgm:spPr/>
    </dgm:pt>
    <dgm:pt modelId="{D729753E-AB4B-44CC-A1F5-6695623FEA23}" type="pres">
      <dgm:prSet presAssocID="{9C0109D6-FD01-4680-B4A7-C377972D5BF9}" presName="rootText" presStyleLbl="node2" presStyleIdx="0" presStyleCnt="2">
        <dgm:presLayoutVars>
          <dgm:chPref val="3"/>
        </dgm:presLayoutVars>
      </dgm:prSet>
      <dgm:spPr/>
    </dgm:pt>
    <dgm:pt modelId="{57110495-76DB-4D76-95AB-9A73B87268DE}" type="pres">
      <dgm:prSet presAssocID="{9C0109D6-FD01-4680-B4A7-C377972D5BF9}" presName="rootConnector" presStyleLbl="node2" presStyleIdx="0" presStyleCnt="2"/>
      <dgm:spPr/>
    </dgm:pt>
    <dgm:pt modelId="{F7341ABF-F0FE-483D-801C-17FF904AC303}" type="pres">
      <dgm:prSet presAssocID="{9C0109D6-FD01-4680-B4A7-C377972D5BF9}" presName="hierChild4" presStyleCnt="0"/>
      <dgm:spPr/>
    </dgm:pt>
    <dgm:pt modelId="{0EB619D0-CAC5-41FA-9D1F-E42284B7FB99}" type="pres">
      <dgm:prSet presAssocID="{9C0109D6-FD01-4680-B4A7-C377972D5BF9}" presName="hierChild5" presStyleCnt="0"/>
      <dgm:spPr/>
    </dgm:pt>
    <dgm:pt modelId="{9F6CCF26-7C1A-4B6C-B3AF-8625BB5AFBFC}" type="pres">
      <dgm:prSet presAssocID="{FF054ED5-62C2-48BA-BFAE-9FC4A46033BC}" presName="Name37" presStyleLbl="parChTrans1D2" presStyleIdx="1" presStyleCnt="2"/>
      <dgm:spPr/>
    </dgm:pt>
    <dgm:pt modelId="{4C043C42-B207-41D9-81BD-A3CF28E36264}" type="pres">
      <dgm:prSet presAssocID="{AE731EAD-F0F3-4661-A393-6AF87345372E}" presName="hierRoot2" presStyleCnt="0">
        <dgm:presLayoutVars>
          <dgm:hierBranch val="init"/>
        </dgm:presLayoutVars>
      </dgm:prSet>
      <dgm:spPr/>
    </dgm:pt>
    <dgm:pt modelId="{C938C1F1-99FE-48C9-ACEB-03A05B583AEA}" type="pres">
      <dgm:prSet presAssocID="{AE731EAD-F0F3-4661-A393-6AF87345372E}" presName="rootComposite" presStyleCnt="0"/>
      <dgm:spPr/>
    </dgm:pt>
    <dgm:pt modelId="{6EC06023-EA1E-4C33-87AF-87A1C9293DE7}" type="pres">
      <dgm:prSet presAssocID="{AE731EAD-F0F3-4661-A393-6AF87345372E}" presName="rootText" presStyleLbl="node2" presStyleIdx="1" presStyleCnt="2">
        <dgm:presLayoutVars>
          <dgm:chPref val="3"/>
        </dgm:presLayoutVars>
      </dgm:prSet>
      <dgm:spPr/>
    </dgm:pt>
    <dgm:pt modelId="{BD4F89B8-B10B-4AB6-ABFE-50D33841A549}" type="pres">
      <dgm:prSet presAssocID="{AE731EAD-F0F3-4661-A393-6AF87345372E}" presName="rootConnector" presStyleLbl="node2" presStyleIdx="1" presStyleCnt="2"/>
      <dgm:spPr/>
    </dgm:pt>
    <dgm:pt modelId="{D36484D7-3275-4861-9C72-300DC09A526A}" type="pres">
      <dgm:prSet presAssocID="{AE731EAD-F0F3-4661-A393-6AF87345372E}" presName="hierChild4" presStyleCnt="0"/>
      <dgm:spPr/>
    </dgm:pt>
    <dgm:pt modelId="{BD2BED68-A523-49D1-A5F4-445E4FAA692F}" type="pres">
      <dgm:prSet presAssocID="{AE731EAD-F0F3-4661-A393-6AF87345372E}" presName="hierChild5" presStyleCnt="0"/>
      <dgm:spPr/>
    </dgm:pt>
    <dgm:pt modelId="{D89AF58F-2E0D-4C6F-94BD-4AD9EFA925BC}" type="pres">
      <dgm:prSet presAssocID="{C2B3DD1B-52D1-452E-A1E0-DD1117324B8E}" presName="hierChild3" presStyleCnt="0"/>
      <dgm:spPr/>
    </dgm:pt>
  </dgm:ptLst>
  <dgm:cxnLst>
    <dgm:cxn modelId="{456DEB10-F544-4326-B389-104077D99D59}" srcId="{C2B3DD1B-52D1-452E-A1E0-DD1117324B8E}" destId="{9C0109D6-FD01-4680-B4A7-C377972D5BF9}" srcOrd="0" destOrd="0" parTransId="{DD9DBABB-0BD8-4476-9A79-D8B81D9A894C}" sibTransId="{06EDAFDD-B2EE-4589-B48A-95633F11F02E}"/>
    <dgm:cxn modelId="{CF336317-74E7-42DE-89B1-2D1B748C1121}" type="presOf" srcId="{DD9DBABB-0BD8-4476-9A79-D8B81D9A894C}" destId="{6FFE6A34-0DB1-4543-82BA-49C92099E399}" srcOrd="0" destOrd="0" presId="urn:microsoft.com/office/officeart/2005/8/layout/orgChart1"/>
    <dgm:cxn modelId="{80153689-2433-4348-9E8F-A9C381FF7AF4}" type="presOf" srcId="{C2B3DD1B-52D1-452E-A1E0-DD1117324B8E}" destId="{F7E9B162-2D4C-47A1-B936-09A27A9BFE77}" srcOrd="0" destOrd="0" presId="urn:microsoft.com/office/officeart/2005/8/layout/orgChart1"/>
    <dgm:cxn modelId="{08A72991-DD9F-48E6-AEEA-ABA1E90ED971}" type="presOf" srcId="{9C0109D6-FD01-4680-B4A7-C377972D5BF9}" destId="{57110495-76DB-4D76-95AB-9A73B87268DE}" srcOrd="1" destOrd="0" presId="urn:microsoft.com/office/officeart/2005/8/layout/orgChart1"/>
    <dgm:cxn modelId="{5A38D5BF-2F30-4416-8C97-AF38AC6387B3}" type="presOf" srcId="{FF054ED5-62C2-48BA-BFAE-9FC4A46033BC}" destId="{9F6CCF26-7C1A-4B6C-B3AF-8625BB5AFBFC}" srcOrd="0" destOrd="0" presId="urn:microsoft.com/office/officeart/2005/8/layout/orgChart1"/>
    <dgm:cxn modelId="{ECF10DC8-77FD-4A03-9004-F24129F5294B}" type="presOf" srcId="{9C0109D6-FD01-4680-B4A7-C377972D5BF9}" destId="{D729753E-AB4B-44CC-A1F5-6695623FEA23}" srcOrd="0" destOrd="0" presId="urn:microsoft.com/office/officeart/2005/8/layout/orgChart1"/>
    <dgm:cxn modelId="{205B14DE-3D33-4D57-A765-CD588E535541}" type="presOf" srcId="{AE731EAD-F0F3-4661-A393-6AF87345372E}" destId="{6EC06023-EA1E-4C33-87AF-87A1C9293DE7}" srcOrd="0" destOrd="0" presId="urn:microsoft.com/office/officeart/2005/8/layout/orgChart1"/>
    <dgm:cxn modelId="{CA64E9E4-8B23-4368-9594-349E8F8FE86D}" type="presOf" srcId="{061E09EE-F3CB-4798-B44D-EA95F77F9E53}" destId="{73C985C5-711D-4C39-8950-9C5E35304B2C}" srcOrd="0" destOrd="0" presId="urn:microsoft.com/office/officeart/2005/8/layout/orgChart1"/>
    <dgm:cxn modelId="{FBB178EA-A908-4035-B230-B5DED13EAAED}" type="presOf" srcId="{AE731EAD-F0F3-4661-A393-6AF87345372E}" destId="{BD4F89B8-B10B-4AB6-ABFE-50D33841A549}" srcOrd="1" destOrd="0" presId="urn:microsoft.com/office/officeart/2005/8/layout/orgChart1"/>
    <dgm:cxn modelId="{60AD0DED-FC24-4FF5-9457-E4A0BC6EA927}" srcId="{061E09EE-F3CB-4798-B44D-EA95F77F9E53}" destId="{C2B3DD1B-52D1-452E-A1E0-DD1117324B8E}" srcOrd="0" destOrd="0" parTransId="{C50259BE-D9B9-42D4-9749-ACDB39506B5B}" sibTransId="{9B2BFAEE-0C3B-4BA0-91FF-C1D04E5CF6CC}"/>
    <dgm:cxn modelId="{775006F2-168A-4469-B273-24F4051975B1}" srcId="{C2B3DD1B-52D1-452E-A1E0-DD1117324B8E}" destId="{AE731EAD-F0F3-4661-A393-6AF87345372E}" srcOrd="1" destOrd="0" parTransId="{FF054ED5-62C2-48BA-BFAE-9FC4A46033BC}" sibTransId="{D885FF0A-FFF3-4FEC-976A-BEA048A01C15}"/>
    <dgm:cxn modelId="{831022F6-41A2-4ACC-A5C4-148D3F386C84}" type="presOf" srcId="{C2B3DD1B-52D1-452E-A1E0-DD1117324B8E}" destId="{DC34FF70-4E5C-4FED-AD41-ADB6B7E7E076}" srcOrd="1" destOrd="0" presId="urn:microsoft.com/office/officeart/2005/8/layout/orgChart1"/>
    <dgm:cxn modelId="{978ECD39-385F-441D-A8D2-A14309CF2C26}" type="presParOf" srcId="{73C985C5-711D-4C39-8950-9C5E35304B2C}" destId="{9DB16872-0622-4EED-8744-AC6E68792343}" srcOrd="0" destOrd="0" presId="urn:microsoft.com/office/officeart/2005/8/layout/orgChart1"/>
    <dgm:cxn modelId="{9D5F0FFB-B8F1-41EE-A84A-5E3278C15D02}" type="presParOf" srcId="{9DB16872-0622-4EED-8744-AC6E68792343}" destId="{C45369E9-966D-4145-8BDA-997B8611C237}" srcOrd="0" destOrd="0" presId="urn:microsoft.com/office/officeart/2005/8/layout/orgChart1"/>
    <dgm:cxn modelId="{8AE3DDBB-7154-4466-A898-AEA59BC2862B}" type="presParOf" srcId="{C45369E9-966D-4145-8BDA-997B8611C237}" destId="{F7E9B162-2D4C-47A1-B936-09A27A9BFE77}" srcOrd="0" destOrd="0" presId="urn:microsoft.com/office/officeart/2005/8/layout/orgChart1"/>
    <dgm:cxn modelId="{546FBF5D-BD5B-4C74-904E-5C4005E29F32}" type="presParOf" srcId="{C45369E9-966D-4145-8BDA-997B8611C237}" destId="{DC34FF70-4E5C-4FED-AD41-ADB6B7E7E076}" srcOrd="1" destOrd="0" presId="urn:microsoft.com/office/officeart/2005/8/layout/orgChart1"/>
    <dgm:cxn modelId="{CFD0EA38-B5AE-4B7F-99BD-E752456E3668}" type="presParOf" srcId="{9DB16872-0622-4EED-8744-AC6E68792343}" destId="{3BE312FA-51FC-438E-96ED-8A99822407AE}" srcOrd="1" destOrd="0" presId="urn:microsoft.com/office/officeart/2005/8/layout/orgChart1"/>
    <dgm:cxn modelId="{0FADF621-92FA-488E-84E0-472CC26C0658}" type="presParOf" srcId="{3BE312FA-51FC-438E-96ED-8A99822407AE}" destId="{6FFE6A34-0DB1-4543-82BA-49C92099E399}" srcOrd="0" destOrd="0" presId="urn:microsoft.com/office/officeart/2005/8/layout/orgChart1"/>
    <dgm:cxn modelId="{0CC3ADF3-F093-4491-9D1E-C01E5F0083B5}" type="presParOf" srcId="{3BE312FA-51FC-438E-96ED-8A99822407AE}" destId="{8384555A-B99A-4862-A6A9-805211BB6875}" srcOrd="1" destOrd="0" presId="urn:microsoft.com/office/officeart/2005/8/layout/orgChart1"/>
    <dgm:cxn modelId="{3A7977BB-1BE2-4635-9604-5D66107CF372}" type="presParOf" srcId="{8384555A-B99A-4862-A6A9-805211BB6875}" destId="{02D8B00E-E086-4DC2-ABE0-D279AFAFBED7}" srcOrd="0" destOrd="0" presId="urn:microsoft.com/office/officeart/2005/8/layout/orgChart1"/>
    <dgm:cxn modelId="{BDFA0A32-2C19-4F32-A37B-9108E3D5AB6D}" type="presParOf" srcId="{02D8B00E-E086-4DC2-ABE0-D279AFAFBED7}" destId="{D729753E-AB4B-44CC-A1F5-6695623FEA23}" srcOrd="0" destOrd="0" presId="urn:microsoft.com/office/officeart/2005/8/layout/orgChart1"/>
    <dgm:cxn modelId="{A429BF70-20BA-405D-8593-77BC161A64E1}" type="presParOf" srcId="{02D8B00E-E086-4DC2-ABE0-D279AFAFBED7}" destId="{57110495-76DB-4D76-95AB-9A73B87268DE}" srcOrd="1" destOrd="0" presId="urn:microsoft.com/office/officeart/2005/8/layout/orgChart1"/>
    <dgm:cxn modelId="{A9D0E0A2-7CEA-4DE4-83E3-43C4FD4411CB}" type="presParOf" srcId="{8384555A-B99A-4862-A6A9-805211BB6875}" destId="{F7341ABF-F0FE-483D-801C-17FF904AC303}" srcOrd="1" destOrd="0" presId="urn:microsoft.com/office/officeart/2005/8/layout/orgChart1"/>
    <dgm:cxn modelId="{CEA54E19-A173-4D97-866C-5F9EDF4DEA15}" type="presParOf" srcId="{8384555A-B99A-4862-A6A9-805211BB6875}" destId="{0EB619D0-CAC5-41FA-9D1F-E42284B7FB99}" srcOrd="2" destOrd="0" presId="urn:microsoft.com/office/officeart/2005/8/layout/orgChart1"/>
    <dgm:cxn modelId="{BB4CF51C-3172-4283-A990-F87DCB6EE5CB}" type="presParOf" srcId="{3BE312FA-51FC-438E-96ED-8A99822407AE}" destId="{9F6CCF26-7C1A-4B6C-B3AF-8625BB5AFBFC}" srcOrd="2" destOrd="0" presId="urn:microsoft.com/office/officeart/2005/8/layout/orgChart1"/>
    <dgm:cxn modelId="{28ECCA27-D060-4E7F-A658-B98733632302}" type="presParOf" srcId="{3BE312FA-51FC-438E-96ED-8A99822407AE}" destId="{4C043C42-B207-41D9-81BD-A3CF28E36264}" srcOrd="3" destOrd="0" presId="urn:microsoft.com/office/officeart/2005/8/layout/orgChart1"/>
    <dgm:cxn modelId="{7A79B8DC-415D-48CF-8054-F2CE3C869D38}" type="presParOf" srcId="{4C043C42-B207-41D9-81BD-A3CF28E36264}" destId="{C938C1F1-99FE-48C9-ACEB-03A05B583AEA}" srcOrd="0" destOrd="0" presId="urn:microsoft.com/office/officeart/2005/8/layout/orgChart1"/>
    <dgm:cxn modelId="{5752DE4B-A365-4DFF-AC5B-6AC3B666D29A}" type="presParOf" srcId="{C938C1F1-99FE-48C9-ACEB-03A05B583AEA}" destId="{6EC06023-EA1E-4C33-87AF-87A1C9293DE7}" srcOrd="0" destOrd="0" presId="urn:microsoft.com/office/officeart/2005/8/layout/orgChart1"/>
    <dgm:cxn modelId="{A00D2727-88F1-4AE4-8F1C-DF6D0D9AA51C}" type="presParOf" srcId="{C938C1F1-99FE-48C9-ACEB-03A05B583AEA}" destId="{BD4F89B8-B10B-4AB6-ABFE-50D33841A549}" srcOrd="1" destOrd="0" presId="urn:microsoft.com/office/officeart/2005/8/layout/orgChart1"/>
    <dgm:cxn modelId="{00E2C3F3-EB55-4566-8059-0887657D8ED5}" type="presParOf" srcId="{4C043C42-B207-41D9-81BD-A3CF28E36264}" destId="{D36484D7-3275-4861-9C72-300DC09A526A}" srcOrd="1" destOrd="0" presId="urn:microsoft.com/office/officeart/2005/8/layout/orgChart1"/>
    <dgm:cxn modelId="{A79459F5-FFA6-41D5-BD2B-7EB472A945D7}" type="presParOf" srcId="{4C043C42-B207-41D9-81BD-A3CF28E36264}" destId="{BD2BED68-A523-49D1-A5F4-445E4FAA692F}" srcOrd="2" destOrd="0" presId="urn:microsoft.com/office/officeart/2005/8/layout/orgChart1"/>
    <dgm:cxn modelId="{1C38E2A7-B878-4E0C-BFE6-4736D3D7F896}" type="presParOf" srcId="{9DB16872-0622-4EED-8744-AC6E68792343}" destId="{D89AF58F-2E0D-4C6F-94BD-4AD9EFA925B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647516-CF86-40B3-97FA-9E5E458AC2BB}" type="doc">
      <dgm:prSet loTypeId="urn:microsoft.com/office/officeart/2005/8/layout/orgChart1" loCatId="hierarchy" qsTypeId="urn:microsoft.com/office/officeart/2005/8/quickstyle/3d4" qsCatId="3D" csTypeId="urn:microsoft.com/office/officeart/2005/8/colors/accent2_1" csCatId="accent2" phldr="1"/>
      <dgm:spPr/>
      <dgm:t>
        <a:bodyPr/>
        <a:lstStyle/>
        <a:p>
          <a:endParaRPr lang="en-IN"/>
        </a:p>
      </dgm:t>
    </dgm:pt>
    <dgm:pt modelId="{6E8FAB17-13AA-4AC6-BCE6-D543111C27D3}">
      <dgm:prSet phldrT="[Text]" custT="1"/>
      <dgm:spPr/>
      <dgm:t>
        <a:bodyPr/>
        <a:lstStyle/>
        <a:p>
          <a:pPr algn="ctr"/>
          <a:r>
            <a:rPr lang="en-IN" sz="1100">
              <a:latin typeface="Times New Roman" panose="02020603050405020304" pitchFamily="18" charset="0"/>
              <a:cs typeface="Times New Roman" panose="02020603050405020304" pitchFamily="18" charset="0"/>
            </a:rPr>
            <a:t>Techniques</a:t>
          </a:r>
        </a:p>
      </dgm:t>
    </dgm:pt>
    <dgm:pt modelId="{5AA4A242-C397-4A4F-A63D-579E8113DE43}" type="parTrans" cxnId="{1D47EB86-B0B9-4177-8A91-EF6C37C6BBF8}">
      <dgm:prSet/>
      <dgm:spPr/>
      <dgm:t>
        <a:bodyPr/>
        <a:lstStyle/>
        <a:p>
          <a:pPr algn="ctr"/>
          <a:endParaRPr lang="en-IN" sz="1100">
            <a:latin typeface="Times New Roman" panose="02020603050405020304" pitchFamily="18" charset="0"/>
            <a:cs typeface="Times New Roman" panose="02020603050405020304" pitchFamily="18" charset="0"/>
          </a:endParaRPr>
        </a:p>
      </dgm:t>
    </dgm:pt>
    <dgm:pt modelId="{EA250198-E82C-4E4E-95E5-213CB320BDC6}" type="sibTrans" cxnId="{1D47EB86-B0B9-4177-8A91-EF6C37C6BBF8}">
      <dgm:prSet/>
      <dgm:spPr/>
      <dgm:t>
        <a:bodyPr/>
        <a:lstStyle/>
        <a:p>
          <a:pPr algn="ctr"/>
          <a:endParaRPr lang="en-IN" sz="1100">
            <a:latin typeface="Times New Roman" panose="02020603050405020304" pitchFamily="18" charset="0"/>
            <a:cs typeface="Times New Roman" panose="02020603050405020304" pitchFamily="18" charset="0"/>
          </a:endParaRPr>
        </a:p>
      </dgm:t>
    </dgm:pt>
    <dgm:pt modelId="{0409F7EC-7B70-4A6D-9203-98822A2A831F}">
      <dgm:prSet phldrT="[Text]" custT="1"/>
      <dgm:spPr/>
      <dgm:t>
        <a:bodyPr/>
        <a:lstStyle/>
        <a:p>
          <a:pPr algn="ctr"/>
          <a:r>
            <a:rPr lang="en-IN" sz="1100">
              <a:latin typeface="Times New Roman" panose="02020603050405020304" pitchFamily="18" charset="0"/>
              <a:cs typeface="Times New Roman" panose="02020603050405020304" pitchFamily="18" charset="0"/>
            </a:rPr>
            <a:t>Deep learning</a:t>
          </a:r>
        </a:p>
      </dgm:t>
    </dgm:pt>
    <dgm:pt modelId="{CD9E6BED-6BAA-4960-8AE3-C88992491FEC}" type="parTrans" cxnId="{9590AA84-36BF-4EDE-BADC-A822B2E96C46}">
      <dgm:prSet/>
      <dgm:spPr/>
      <dgm:t>
        <a:bodyPr/>
        <a:lstStyle/>
        <a:p>
          <a:pPr algn="ctr"/>
          <a:endParaRPr lang="en-IN" sz="1100">
            <a:latin typeface="Times New Roman" panose="02020603050405020304" pitchFamily="18" charset="0"/>
            <a:cs typeface="Times New Roman" panose="02020603050405020304" pitchFamily="18" charset="0"/>
          </a:endParaRPr>
        </a:p>
      </dgm:t>
    </dgm:pt>
    <dgm:pt modelId="{380DC184-4C65-4092-A46F-1A2C0EA2E28D}" type="sibTrans" cxnId="{9590AA84-36BF-4EDE-BADC-A822B2E96C46}">
      <dgm:prSet/>
      <dgm:spPr/>
      <dgm:t>
        <a:bodyPr/>
        <a:lstStyle/>
        <a:p>
          <a:pPr algn="ctr"/>
          <a:endParaRPr lang="en-IN" sz="1100">
            <a:latin typeface="Times New Roman" panose="02020603050405020304" pitchFamily="18" charset="0"/>
            <a:cs typeface="Times New Roman" panose="02020603050405020304" pitchFamily="18" charset="0"/>
          </a:endParaRPr>
        </a:p>
      </dgm:t>
    </dgm:pt>
    <dgm:pt modelId="{01B8E99A-1BD5-43CB-A420-57E302144927}">
      <dgm:prSet phldrT="[Text]" custT="1"/>
      <dgm:spPr/>
      <dgm:t>
        <a:bodyPr/>
        <a:lstStyle/>
        <a:p>
          <a:pPr algn="ctr"/>
          <a:r>
            <a:rPr lang="en-IN" sz="1100">
              <a:latin typeface="Times New Roman" panose="02020603050405020304" pitchFamily="18" charset="0"/>
              <a:cs typeface="Times New Roman" panose="02020603050405020304" pitchFamily="18" charset="0"/>
            </a:rPr>
            <a:t>Machine Learning</a:t>
          </a:r>
        </a:p>
      </dgm:t>
    </dgm:pt>
    <dgm:pt modelId="{C7B291AE-63D7-4D4C-B487-D7AAEFCC55AA}" type="parTrans" cxnId="{0398D4FD-6DD9-45FD-AB7A-62A625C3E550}">
      <dgm:prSet/>
      <dgm:spPr/>
      <dgm:t>
        <a:bodyPr/>
        <a:lstStyle/>
        <a:p>
          <a:pPr algn="ctr"/>
          <a:endParaRPr lang="en-IN" sz="1100">
            <a:latin typeface="Times New Roman" panose="02020603050405020304" pitchFamily="18" charset="0"/>
            <a:cs typeface="Times New Roman" panose="02020603050405020304" pitchFamily="18" charset="0"/>
          </a:endParaRPr>
        </a:p>
      </dgm:t>
    </dgm:pt>
    <dgm:pt modelId="{598C3E3A-6C3A-4D9E-A2AD-0FBC5777043D}" type="sibTrans" cxnId="{0398D4FD-6DD9-45FD-AB7A-62A625C3E550}">
      <dgm:prSet/>
      <dgm:spPr/>
      <dgm:t>
        <a:bodyPr/>
        <a:lstStyle/>
        <a:p>
          <a:pPr algn="ctr"/>
          <a:endParaRPr lang="en-IN" sz="1100">
            <a:latin typeface="Times New Roman" panose="02020603050405020304" pitchFamily="18" charset="0"/>
            <a:cs typeface="Times New Roman" panose="02020603050405020304" pitchFamily="18" charset="0"/>
          </a:endParaRPr>
        </a:p>
      </dgm:t>
    </dgm:pt>
    <dgm:pt modelId="{3B84E203-F59A-4C88-B0CD-97080F6748FC}" type="pres">
      <dgm:prSet presAssocID="{B2647516-CF86-40B3-97FA-9E5E458AC2BB}" presName="hierChild1" presStyleCnt="0">
        <dgm:presLayoutVars>
          <dgm:orgChart val="1"/>
          <dgm:chPref val="1"/>
          <dgm:dir/>
          <dgm:animOne val="branch"/>
          <dgm:animLvl val="lvl"/>
          <dgm:resizeHandles/>
        </dgm:presLayoutVars>
      </dgm:prSet>
      <dgm:spPr/>
    </dgm:pt>
    <dgm:pt modelId="{083C8EB4-D06D-4EA5-B1AE-F9D3CAA6CA99}" type="pres">
      <dgm:prSet presAssocID="{6E8FAB17-13AA-4AC6-BCE6-D543111C27D3}" presName="hierRoot1" presStyleCnt="0">
        <dgm:presLayoutVars>
          <dgm:hierBranch val="init"/>
        </dgm:presLayoutVars>
      </dgm:prSet>
      <dgm:spPr/>
    </dgm:pt>
    <dgm:pt modelId="{D90E262E-0971-4EF6-9D06-60CD48D48791}" type="pres">
      <dgm:prSet presAssocID="{6E8FAB17-13AA-4AC6-BCE6-D543111C27D3}" presName="rootComposite1" presStyleCnt="0"/>
      <dgm:spPr/>
    </dgm:pt>
    <dgm:pt modelId="{EA21C0B8-8377-4B95-8E96-53466D7D3074}" type="pres">
      <dgm:prSet presAssocID="{6E8FAB17-13AA-4AC6-BCE6-D543111C27D3}" presName="rootText1" presStyleLbl="node0" presStyleIdx="0" presStyleCnt="1">
        <dgm:presLayoutVars>
          <dgm:chPref val="3"/>
        </dgm:presLayoutVars>
      </dgm:prSet>
      <dgm:spPr/>
    </dgm:pt>
    <dgm:pt modelId="{A008654C-CD92-434F-A85A-2010D55E1228}" type="pres">
      <dgm:prSet presAssocID="{6E8FAB17-13AA-4AC6-BCE6-D543111C27D3}" presName="rootConnector1" presStyleLbl="node1" presStyleIdx="0" presStyleCnt="0"/>
      <dgm:spPr/>
    </dgm:pt>
    <dgm:pt modelId="{96D82AB3-EA89-47FC-A731-BD021CC6D84F}" type="pres">
      <dgm:prSet presAssocID="{6E8FAB17-13AA-4AC6-BCE6-D543111C27D3}" presName="hierChild2" presStyleCnt="0"/>
      <dgm:spPr/>
    </dgm:pt>
    <dgm:pt modelId="{B150A5D9-A205-479A-92CD-6C563F1CD583}" type="pres">
      <dgm:prSet presAssocID="{CD9E6BED-6BAA-4960-8AE3-C88992491FEC}" presName="Name37" presStyleLbl="parChTrans1D2" presStyleIdx="0" presStyleCnt="2"/>
      <dgm:spPr/>
    </dgm:pt>
    <dgm:pt modelId="{5E30BE3C-8745-447A-9D14-2D72C400E026}" type="pres">
      <dgm:prSet presAssocID="{0409F7EC-7B70-4A6D-9203-98822A2A831F}" presName="hierRoot2" presStyleCnt="0">
        <dgm:presLayoutVars>
          <dgm:hierBranch val="init"/>
        </dgm:presLayoutVars>
      </dgm:prSet>
      <dgm:spPr/>
    </dgm:pt>
    <dgm:pt modelId="{11A02BCA-F4E3-4B97-AE32-D9EE5A489AC6}" type="pres">
      <dgm:prSet presAssocID="{0409F7EC-7B70-4A6D-9203-98822A2A831F}" presName="rootComposite" presStyleCnt="0"/>
      <dgm:spPr/>
    </dgm:pt>
    <dgm:pt modelId="{45539698-5A74-46A6-9AA7-0F545A6110EE}" type="pres">
      <dgm:prSet presAssocID="{0409F7EC-7B70-4A6D-9203-98822A2A831F}" presName="rootText" presStyleLbl="node2" presStyleIdx="0" presStyleCnt="2">
        <dgm:presLayoutVars>
          <dgm:chPref val="3"/>
        </dgm:presLayoutVars>
      </dgm:prSet>
      <dgm:spPr/>
    </dgm:pt>
    <dgm:pt modelId="{487689F1-0015-4C7D-AE4F-BCB2997FBF5F}" type="pres">
      <dgm:prSet presAssocID="{0409F7EC-7B70-4A6D-9203-98822A2A831F}" presName="rootConnector" presStyleLbl="node2" presStyleIdx="0" presStyleCnt="2"/>
      <dgm:spPr/>
    </dgm:pt>
    <dgm:pt modelId="{0FE3C225-F78F-493D-8ADC-DF89AABE6F7A}" type="pres">
      <dgm:prSet presAssocID="{0409F7EC-7B70-4A6D-9203-98822A2A831F}" presName="hierChild4" presStyleCnt="0"/>
      <dgm:spPr/>
    </dgm:pt>
    <dgm:pt modelId="{D9C45248-4752-4362-8042-68BB952A8E1F}" type="pres">
      <dgm:prSet presAssocID="{0409F7EC-7B70-4A6D-9203-98822A2A831F}" presName="hierChild5" presStyleCnt="0"/>
      <dgm:spPr/>
    </dgm:pt>
    <dgm:pt modelId="{A0EEF16E-F54F-4ADE-92FE-E0DE6B1395BC}" type="pres">
      <dgm:prSet presAssocID="{C7B291AE-63D7-4D4C-B487-D7AAEFCC55AA}" presName="Name37" presStyleLbl="parChTrans1D2" presStyleIdx="1" presStyleCnt="2"/>
      <dgm:spPr/>
    </dgm:pt>
    <dgm:pt modelId="{735EC0E3-8425-4322-B870-565E6104B92E}" type="pres">
      <dgm:prSet presAssocID="{01B8E99A-1BD5-43CB-A420-57E302144927}" presName="hierRoot2" presStyleCnt="0">
        <dgm:presLayoutVars>
          <dgm:hierBranch val="init"/>
        </dgm:presLayoutVars>
      </dgm:prSet>
      <dgm:spPr/>
    </dgm:pt>
    <dgm:pt modelId="{B1802698-908B-4E98-B579-7760D5929AA2}" type="pres">
      <dgm:prSet presAssocID="{01B8E99A-1BD5-43CB-A420-57E302144927}" presName="rootComposite" presStyleCnt="0"/>
      <dgm:spPr/>
    </dgm:pt>
    <dgm:pt modelId="{FF09014D-C902-4E38-B2F3-0EFFEC875E83}" type="pres">
      <dgm:prSet presAssocID="{01B8E99A-1BD5-43CB-A420-57E302144927}" presName="rootText" presStyleLbl="node2" presStyleIdx="1" presStyleCnt="2">
        <dgm:presLayoutVars>
          <dgm:chPref val="3"/>
        </dgm:presLayoutVars>
      </dgm:prSet>
      <dgm:spPr/>
    </dgm:pt>
    <dgm:pt modelId="{D5DEDAF8-7AF3-4154-B4B6-749D1B430159}" type="pres">
      <dgm:prSet presAssocID="{01B8E99A-1BD5-43CB-A420-57E302144927}" presName="rootConnector" presStyleLbl="node2" presStyleIdx="1" presStyleCnt="2"/>
      <dgm:spPr/>
    </dgm:pt>
    <dgm:pt modelId="{CAB9A3AF-B0F4-4C03-A4A6-CEEA1CCE223F}" type="pres">
      <dgm:prSet presAssocID="{01B8E99A-1BD5-43CB-A420-57E302144927}" presName="hierChild4" presStyleCnt="0"/>
      <dgm:spPr/>
    </dgm:pt>
    <dgm:pt modelId="{91B3490A-A6CF-496F-A539-045D3A3AF09C}" type="pres">
      <dgm:prSet presAssocID="{01B8E99A-1BD5-43CB-A420-57E302144927}" presName="hierChild5" presStyleCnt="0"/>
      <dgm:spPr/>
    </dgm:pt>
    <dgm:pt modelId="{E2949CE0-9195-40E2-BF8D-4E16969CEC1E}" type="pres">
      <dgm:prSet presAssocID="{6E8FAB17-13AA-4AC6-BCE6-D543111C27D3}" presName="hierChild3" presStyleCnt="0"/>
      <dgm:spPr/>
    </dgm:pt>
  </dgm:ptLst>
  <dgm:cxnLst>
    <dgm:cxn modelId="{E677B203-08DB-460B-B8E1-9D2C92437013}" type="presOf" srcId="{6E8FAB17-13AA-4AC6-BCE6-D543111C27D3}" destId="{A008654C-CD92-434F-A85A-2010D55E1228}" srcOrd="1" destOrd="0" presId="urn:microsoft.com/office/officeart/2005/8/layout/orgChart1"/>
    <dgm:cxn modelId="{54CC7C0B-E6DF-45B9-B095-BFA451919A17}" type="presOf" srcId="{C7B291AE-63D7-4D4C-B487-D7AAEFCC55AA}" destId="{A0EEF16E-F54F-4ADE-92FE-E0DE6B1395BC}" srcOrd="0" destOrd="0" presId="urn:microsoft.com/office/officeart/2005/8/layout/orgChart1"/>
    <dgm:cxn modelId="{123B1A41-B71F-49DE-A8EA-50F55D7819EE}" type="presOf" srcId="{CD9E6BED-6BAA-4960-8AE3-C88992491FEC}" destId="{B150A5D9-A205-479A-92CD-6C563F1CD583}" srcOrd="0" destOrd="0" presId="urn:microsoft.com/office/officeart/2005/8/layout/orgChart1"/>
    <dgm:cxn modelId="{C65CA443-BC05-440B-8739-F4C05E0573E0}" type="presOf" srcId="{0409F7EC-7B70-4A6D-9203-98822A2A831F}" destId="{45539698-5A74-46A6-9AA7-0F545A6110EE}" srcOrd="0" destOrd="0" presId="urn:microsoft.com/office/officeart/2005/8/layout/orgChart1"/>
    <dgm:cxn modelId="{C5AC0D49-B73E-4465-A54A-B97721E3B428}" type="presOf" srcId="{01B8E99A-1BD5-43CB-A420-57E302144927}" destId="{FF09014D-C902-4E38-B2F3-0EFFEC875E83}" srcOrd="0" destOrd="0" presId="urn:microsoft.com/office/officeart/2005/8/layout/orgChart1"/>
    <dgm:cxn modelId="{70983279-42DE-4B43-8156-D89EE19A04EB}" type="presOf" srcId="{6E8FAB17-13AA-4AC6-BCE6-D543111C27D3}" destId="{EA21C0B8-8377-4B95-8E96-53466D7D3074}" srcOrd="0" destOrd="0" presId="urn:microsoft.com/office/officeart/2005/8/layout/orgChart1"/>
    <dgm:cxn modelId="{9590AA84-36BF-4EDE-BADC-A822B2E96C46}" srcId="{6E8FAB17-13AA-4AC6-BCE6-D543111C27D3}" destId="{0409F7EC-7B70-4A6D-9203-98822A2A831F}" srcOrd="0" destOrd="0" parTransId="{CD9E6BED-6BAA-4960-8AE3-C88992491FEC}" sibTransId="{380DC184-4C65-4092-A46F-1A2C0EA2E28D}"/>
    <dgm:cxn modelId="{1D47EB86-B0B9-4177-8A91-EF6C37C6BBF8}" srcId="{B2647516-CF86-40B3-97FA-9E5E458AC2BB}" destId="{6E8FAB17-13AA-4AC6-BCE6-D543111C27D3}" srcOrd="0" destOrd="0" parTransId="{5AA4A242-C397-4A4F-A63D-579E8113DE43}" sibTransId="{EA250198-E82C-4E4E-95E5-213CB320BDC6}"/>
    <dgm:cxn modelId="{415DC397-B70E-414B-A398-3453969B1F10}" type="presOf" srcId="{01B8E99A-1BD5-43CB-A420-57E302144927}" destId="{D5DEDAF8-7AF3-4154-B4B6-749D1B430159}" srcOrd="1" destOrd="0" presId="urn:microsoft.com/office/officeart/2005/8/layout/orgChart1"/>
    <dgm:cxn modelId="{6848E1AB-B103-4E80-A3F6-E0E1C411C7A1}" type="presOf" srcId="{0409F7EC-7B70-4A6D-9203-98822A2A831F}" destId="{487689F1-0015-4C7D-AE4F-BCB2997FBF5F}" srcOrd="1" destOrd="0" presId="urn:microsoft.com/office/officeart/2005/8/layout/orgChart1"/>
    <dgm:cxn modelId="{27FF9BD6-0A8E-4D85-9030-D80F1365A662}" type="presOf" srcId="{B2647516-CF86-40B3-97FA-9E5E458AC2BB}" destId="{3B84E203-F59A-4C88-B0CD-97080F6748FC}" srcOrd="0" destOrd="0" presId="urn:microsoft.com/office/officeart/2005/8/layout/orgChart1"/>
    <dgm:cxn modelId="{0398D4FD-6DD9-45FD-AB7A-62A625C3E550}" srcId="{6E8FAB17-13AA-4AC6-BCE6-D543111C27D3}" destId="{01B8E99A-1BD5-43CB-A420-57E302144927}" srcOrd="1" destOrd="0" parTransId="{C7B291AE-63D7-4D4C-B487-D7AAEFCC55AA}" sibTransId="{598C3E3A-6C3A-4D9E-A2AD-0FBC5777043D}"/>
    <dgm:cxn modelId="{4B187F85-CC5E-453C-BD02-137D19874F24}" type="presParOf" srcId="{3B84E203-F59A-4C88-B0CD-97080F6748FC}" destId="{083C8EB4-D06D-4EA5-B1AE-F9D3CAA6CA99}" srcOrd="0" destOrd="0" presId="urn:microsoft.com/office/officeart/2005/8/layout/orgChart1"/>
    <dgm:cxn modelId="{9AD22BC2-D0FA-4BD9-8337-E39AA9667950}" type="presParOf" srcId="{083C8EB4-D06D-4EA5-B1AE-F9D3CAA6CA99}" destId="{D90E262E-0971-4EF6-9D06-60CD48D48791}" srcOrd="0" destOrd="0" presId="urn:microsoft.com/office/officeart/2005/8/layout/orgChart1"/>
    <dgm:cxn modelId="{5BA2E453-5C9D-4EC9-B29E-93F11237DE18}" type="presParOf" srcId="{D90E262E-0971-4EF6-9D06-60CD48D48791}" destId="{EA21C0B8-8377-4B95-8E96-53466D7D3074}" srcOrd="0" destOrd="0" presId="urn:microsoft.com/office/officeart/2005/8/layout/orgChart1"/>
    <dgm:cxn modelId="{4D413FA5-214A-40F9-8E21-0D4799B5AC23}" type="presParOf" srcId="{D90E262E-0971-4EF6-9D06-60CD48D48791}" destId="{A008654C-CD92-434F-A85A-2010D55E1228}" srcOrd="1" destOrd="0" presId="urn:microsoft.com/office/officeart/2005/8/layout/orgChart1"/>
    <dgm:cxn modelId="{D5D39BA8-5E4B-477E-B54C-98AECA0DADDE}" type="presParOf" srcId="{083C8EB4-D06D-4EA5-B1AE-F9D3CAA6CA99}" destId="{96D82AB3-EA89-47FC-A731-BD021CC6D84F}" srcOrd="1" destOrd="0" presId="urn:microsoft.com/office/officeart/2005/8/layout/orgChart1"/>
    <dgm:cxn modelId="{3E783810-D4D1-4A7B-B62A-DA062EE31BF0}" type="presParOf" srcId="{96D82AB3-EA89-47FC-A731-BD021CC6D84F}" destId="{B150A5D9-A205-479A-92CD-6C563F1CD583}" srcOrd="0" destOrd="0" presId="urn:microsoft.com/office/officeart/2005/8/layout/orgChart1"/>
    <dgm:cxn modelId="{E9F55891-4290-448A-B220-3B025AFA62CF}" type="presParOf" srcId="{96D82AB3-EA89-47FC-A731-BD021CC6D84F}" destId="{5E30BE3C-8745-447A-9D14-2D72C400E026}" srcOrd="1" destOrd="0" presId="urn:microsoft.com/office/officeart/2005/8/layout/orgChart1"/>
    <dgm:cxn modelId="{82E0DCE5-84B6-4BB2-8B91-20BC81B505F2}" type="presParOf" srcId="{5E30BE3C-8745-447A-9D14-2D72C400E026}" destId="{11A02BCA-F4E3-4B97-AE32-D9EE5A489AC6}" srcOrd="0" destOrd="0" presId="urn:microsoft.com/office/officeart/2005/8/layout/orgChart1"/>
    <dgm:cxn modelId="{3A8F0787-4F62-4C93-A3C1-4EA7AF7F6CFF}" type="presParOf" srcId="{11A02BCA-F4E3-4B97-AE32-D9EE5A489AC6}" destId="{45539698-5A74-46A6-9AA7-0F545A6110EE}" srcOrd="0" destOrd="0" presId="urn:microsoft.com/office/officeart/2005/8/layout/orgChart1"/>
    <dgm:cxn modelId="{79673AE9-17A9-4AD4-AE4C-E47C37421502}" type="presParOf" srcId="{11A02BCA-F4E3-4B97-AE32-D9EE5A489AC6}" destId="{487689F1-0015-4C7D-AE4F-BCB2997FBF5F}" srcOrd="1" destOrd="0" presId="urn:microsoft.com/office/officeart/2005/8/layout/orgChart1"/>
    <dgm:cxn modelId="{2C584D5D-F684-4A97-AB8B-A24A94ED2257}" type="presParOf" srcId="{5E30BE3C-8745-447A-9D14-2D72C400E026}" destId="{0FE3C225-F78F-493D-8ADC-DF89AABE6F7A}" srcOrd="1" destOrd="0" presId="urn:microsoft.com/office/officeart/2005/8/layout/orgChart1"/>
    <dgm:cxn modelId="{30810392-C194-4A49-9D3C-8BEEA97EC903}" type="presParOf" srcId="{5E30BE3C-8745-447A-9D14-2D72C400E026}" destId="{D9C45248-4752-4362-8042-68BB952A8E1F}" srcOrd="2" destOrd="0" presId="urn:microsoft.com/office/officeart/2005/8/layout/orgChart1"/>
    <dgm:cxn modelId="{28BCC29A-924D-4E24-A495-D0CADCE09EE7}" type="presParOf" srcId="{96D82AB3-EA89-47FC-A731-BD021CC6D84F}" destId="{A0EEF16E-F54F-4ADE-92FE-E0DE6B1395BC}" srcOrd="2" destOrd="0" presId="urn:microsoft.com/office/officeart/2005/8/layout/orgChart1"/>
    <dgm:cxn modelId="{B8C1B029-2EC3-4B4A-BDBA-37EA67CE6F73}" type="presParOf" srcId="{96D82AB3-EA89-47FC-A731-BD021CC6D84F}" destId="{735EC0E3-8425-4322-B870-565E6104B92E}" srcOrd="3" destOrd="0" presId="urn:microsoft.com/office/officeart/2005/8/layout/orgChart1"/>
    <dgm:cxn modelId="{4BD1D17D-651B-4DD7-A3C9-CE6270112597}" type="presParOf" srcId="{735EC0E3-8425-4322-B870-565E6104B92E}" destId="{B1802698-908B-4E98-B579-7760D5929AA2}" srcOrd="0" destOrd="0" presId="urn:microsoft.com/office/officeart/2005/8/layout/orgChart1"/>
    <dgm:cxn modelId="{D591DA14-83D4-44E6-9AEE-03BC500B451F}" type="presParOf" srcId="{B1802698-908B-4E98-B579-7760D5929AA2}" destId="{FF09014D-C902-4E38-B2F3-0EFFEC875E83}" srcOrd="0" destOrd="0" presId="urn:microsoft.com/office/officeart/2005/8/layout/orgChart1"/>
    <dgm:cxn modelId="{FCFB1121-2F5C-42B4-AE05-ABEA51045AFE}" type="presParOf" srcId="{B1802698-908B-4E98-B579-7760D5929AA2}" destId="{D5DEDAF8-7AF3-4154-B4B6-749D1B430159}" srcOrd="1" destOrd="0" presId="urn:microsoft.com/office/officeart/2005/8/layout/orgChart1"/>
    <dgm:cxn modelId="{17B4C3B6-F7BA-47D7-9852-BD0C8470E943}" type="presParOf" srcId="{735EC0E3-8425-4322-B870-565E6104B92E}" destId="{CAB9A3AF-B0F4-4C03-A4A6-CEEA1CCE223F}" srcOrd="1" destOrd="0" presId="urn:microsoft.com/office/officeart/2005/8/layout/orgChart1"/>
    <dgm:cxn modelId="{33933AB1-6CFE-4F22-AE14-EFE6630BFA3A}" type="presParOf" srcId="{735EC0E3-8425-4322-B870-565E6104B92E}" destId="{91B3490A-A6CF-496F-A539-045D3A3AF09C}" srcOrd="2" destOrd="0" presId="urn:microsoft.com/office/officeart/2005/8/layout/orgChart1"/>
    <dgm:cxn modelId="{9E50C312-3DD6-4DEB-9B46-C0141618559C}" type="presParOf" srcId="{083C8EB4-D06D-4EA5-B1AE-F9D3CAA6CA99}" destId="{E2949CE0-9195-40E2-BF8D-4E16969CEC1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BE269-F7E3-4970-B007-599174EA026B}" type="doc">
      <dgm:prSet loTypeId="urn:microsoft.com/office/officeart/2005/8/layout/hierarchy1" loCatId="hierarchy" qsTypeId="urn:microsoft.com/office/officeart/2005/8/quickstyle/3d4" qsCatId="3D" csTypeId="urn:microsoft.com/office/officeart/2005/8/colors/accent3_2" csCatId="accent3" phldr="1"/>
      <dgm:spPr/>
      <dgm:t>
        <a:bodyPr/>
        <a:lstStyle/>
        <a:p>
          <a:endParaRPr lang="en-IN"/>
        </a:p>
      </dgm:t>
    </dgm:pt>
    <dgm:pt modelId="{B167AEA9-1AF4-414D-A15A-2A708BD0C975}">
      <dgm:prSet custT="1"/>
      <dgm:spPr/>
      <dgm:t>
        <a:bodyPr/>
        <a:lstStyle/>
        <a:p>
          <a:r>
            <a:rPr lang="en-US" sz="2000" b="1">
              <a:latin typeface="Times New Roman" panose="02020603050405020304" pitchFamily="18" charset="0"/>
              <a:cs typeface="Times New Roman" panose="02020603050405020304" pitchFamily="18" charset="0"/>
            </a:rPr>
            <a:t>WORKING ON MODELS</a:t>
          </a:r>
          <a:endParaRPr lang="en-IN" sz="2000" b="1">
            <a:latin typeface="Times New Roman" panose="02020603050405020304" pitchFamily="18" charset="0"/>
            <a:cs typeface="Times New Roman" panose="02020603050405020304" pitchFamily="18" charset="0"/>
          </a:endParaRPr>
        </a:p>
      </dgm:t>
    </dgm:pt>
    <dgm:pt modelId="{AF4F3029-8C1D-47D3-9A25-868869A4F72C}" type="parTrans" cxnId="{BF01AC26-539D-4831-AB42-600374F0420A}">
      <dgm:prSet/>
      <dgm:spPr/>
      <dgm:t>
        <a:bodyPr/>
        <a:lstStyle/>
        <a:p>
          <a:endParaRPr lang="en-IN">
            <a:latin typeface="Times New Roman" panose="02020603050405020304" pitchFamily="18" charset="0"/>
            <a:cs typeface="Times New Roman" panose="02020603050405020304" pitchFamily="18" charset="0"/>
          </a:endParaRPr>
        </a:p>
      </dgm:t>
    </dgm:pt>
    <dgm:pt modelId="{DE64CDB3-0B2E-461F-AAAD-D0C58BA8FB00}" type="sibTrans" cxnId="{BF01AC26-539D-4831-AB42-600374F0420A}">
      <dgm:prSet/>
      <dgm:spPr/>
      <dgm:t>
        <a:bodyPr/>
        <a:lstStyle/>
        <a:p>
          <a:endParaRPr lang="en-IN">
            <a:latin typeface="Times New Roman" panose="02020603050405020304" pitchFamily="18" charset="0"/>
            <a:cs typeface="Times New Roman" panose="02020603050405020304" pitchFamily="18" charset="0"/>
          </a:endParaRPr>
        </a:p>
      </dgm:t>
    </dgm:pt>
    <dgm:pt modelId="{CA7320B3-350F-4A4C-80E5-9D5A811C3A96}">
      <dgm:prSet/>
      <dgm:spPr/>
      <dgm:t>
        <a:bodyPr/>
        <a:lstStyle/>
        <a:p>
          <a:r>
            <a:rPr lang="en-IN">
              <a:latin typeface="Times New Roman" panose="02020603050405020304" pitchFamily="18" charset="0"/>
              <a:cs typeface="Times New Roman" panose="02020603050405020304" pitchFamily="18" charset="0"/>
            </a:rPr>
            <a:t>KNN</a:t>
          </a:r>
        </a:p>
      </dgm:t>
    </dgm:pt>
    <dgm:pt modelId="{34B28E3E-94F0-480F-A547-7A7B0B7243BC}" type="parTrans" cxnId="{54EDFBCA-161D-4966-BAF3-629493259FE8}">
      <dgm:prSet/>
      <dgm:spPr/>
      <dgm:t>
        <a:bodyPr/>
        <a:lstStyle/>
        <a:p>
          <a:endParaRPr lang="en-IN">
            <a:latin typeface="Times New Roman" panose="02020603050405020304" pitchFamily="18" charset="0"/>
            <a:cs typeface="Times New Roman" panose="02020603050405020304" pitchFamily="18" charset="0"/>
          </a:endParaRPr>
        </a:p>
      </dgm:t>
    </dgm:pt>
    <dgm:pt modelId="{95335136-0032-46B1-B79F-D9155330445D}" type="sibTrans" cxnId="{54EDFBCA-161D-4966-BAF3-629493259FE8}">
      <dgm:prSet/>
      <dgm:spPr/>
      <dgm:t>
        <a:bodyPr/>
        <a:lstStyle/>
        <a:p>
          <a:endParaRPr lang="en-IN">
            <a:latin typeface="Times New Roman" panose="02020603050405020304" pitchFamily="18" charset="0"/>
            <a:cs typeface="Times New Roman" panose="02020603050405020304" pitchFamily="18" charset="0"/>
          </a:endParaRPr>
        </a:p>
      </dgm:t>
    </dgm:pt>
    <dgm:pt modelId="{D780D149-F415-4290-B8EE-41390A5CCEDB}">
      <dgm:prSet/>
      <dgm:spPr/>
      <dgm:t>
        <a:bodyPr/>
        <a:lstStyle/>
        <a:p>
          <a:r>
            <a:rPr lang="en-IN">
              <a:latin typeface="Times New Roman" panose="02020603050405020304" pitchFamily="18" charset="0"/>
              <a:cs typeface="Times New Roman" panose="02020603050405020304" pitchFamily="18" charset="0"/>
            </a:rPr>
            <a:t>LOGISTIC REGRESSION</a:t>
          </a:r>
        </a:p>
      </dgm:t>
    </dgm:pt>
    <dgm:pt modelId="{CFC8B36A-9100-472E-9FC3-60B7E343D867}" type="parTrans" cxnId="{C5417C37-82CE-4E8F-AD8C-6A659E244DFA}">
      <dgm:prSet/>
      <dgm:spPr/>
      <dgm:t>
        <a:bodyPr/>
        <a:lstStyle/>
        <a:p>
          <a:endParaRPr lang="en-IN">
            <a:latin typeface="Times New Roman" panose="02020603050405020304" pitchFamily="18" charset="0"/>
            <a:cs typeface="Times New Roman" panose="02020603050405020304" pitchFamily="18" charset="0"/>
          </a:endParaRPr>
        </a:p>
      </dgm:t>
    </dgm:pt>
    <dgm:pt modelId="{1F18F67D-D02C-4974-AC6A-ED9921ADBF37}" type="sibTrans" cxnId="{C5417C37-82CE-4E8F-AD8C-6A659E244DFA}">
      <dgm:prSet/>
      <dgm:spPr/>
      <dgm:t>
        <a:bodyPr/>
        <a:lstStyle/>
        <a:p>
          <a:endParaRPr lang="en-IN">
            <a:latin typeface="Times New Roman" panose="02020603050405020304" pitchFamily="18" charset="0"/>
            <a:cs typeface="Times New Roman" panose="02020603050405020304" pitchFamily="18" charset="0"/>
          </a:endParaRPr>
        </a:p>
      </dgm:t>
    </dgm:pt>
    <dgm:pt modelId="{344EDA2E-ACA2-47F6-8ED3-7695F5A3E5AB}">
      <dgm:prSet/>
      <dgm:spPr/>
      <dgm:t>
        <a:bodyPr/>
        <a:lstStyle/>
        <a:p>
          <a:r>
            <a:rPr lang="en-IN">
              <a:latin typeface="Times New Roman" panose="02020603050405020304" pitchFamily="18" charset="0"/>
              <a:cs typeface="Times New Roman" panose="02020603050405020304" pitchFamily="18" charset="0"/>
            </a:rPr>
            <a:t>LINEAR REGRESSION</a:t>
          </a:r>
        </a:p>
      </dgm:t>
    </dgm:pt>
    <dgm:pt modelId="{99F7D98E-50ED-4F8C-9F4C-AC6242AE6414}" type="parTrans" cxnId="{C8F9EB4A-91A3-4B48-85C4-AE2A1EC068FE}">
      <dgm:prSet/>
      <dgm:spPr/>
      <dgm:t>
        <a:bodyPr/>
        <a:lstStyle/>
        <a:p>
          <a:endParaRPr lang="en-IN">
            <a:latin typeface="Times New Roman" panose="02020603050405020304" pitchFamily="18" charset="0"/>
            <a:cs typeface="Times New Roman" panose="02020603050405020304" pitchFamily="18" charset="0"/>
          </a:endParaRPr>
        </a:p>
      </dgm:t>
    </dgm:pt>
    <dgm:pt modelId="{AD03B02C-9C51-49BA-931A-36FE2FD70DC4}" type="sibTrans" cxnId="{C8F9EB4A-91A3-4B48-85C4-AE2A1EC068FE}">
      <dgm:prSet/>
      <dgm:spPr/>
      <dgm:t>
        <a:bodyPr/>
        <a:lstStyle/>
        <a:p>
          <a:endParaRPr lang="en-IN">
            <a:latin typeface="Times New Roman" panose="02020603050405020304" pitchFamily="18" charset="0"/>
            <a:cs typeface="Times New Roman" panose="02020603050405020304" pitchFamily="18" charset="0"/>
          </a:endParaRPr>
        </a:p>
      </dgm:t>
    </dgm:pt>
    <dgm:pt modelId="{E5E663DE-4F9D-4DD0-9AEE-662DFCDD9259}">
      <dgm:prSet/>
      <dgm:spPr/>
      <dgm:t>
        <a:bodyPr/>
        <a:lstStyle/>
        <a:p>
          <a:r>
            <a:rPr lang="en-IN">
              <a:latin typeface="Times New Roman" panose="02020603050405020304" pitchFamily="18" charset="0"/>
              <a:cs typeface="Times New Roman" panose="02020603050405020304" pitchFamily="18" charset="0"/>
            </a:rPr>
            <a:t>DECISION TREE</a:t>
          </a:r>
        </a:p>
      </dgm:t>
    </dgm:pt>
    <dgm:pt modelId="{00B8CA17-7670-4E15-9F43-8C1DC941EDBC}" type="parTrans" cxnId="{20E22CD4-F3FE-4D3C-B281-E8383CD2A3F2}">
      <dgm:prSet/>
      <dgm:spPr/>
      <dgm:t>
        <a:bodyPr/>
        <a:lstStyle/>
        <a:p>
          <a:endParaRPr lang="en-IN">
            <a:latin typeface="Times New Roman" panose="02020603050405020304" pitchFamily="18" charset="0"/>
            <a:cs typeface="Times New Roman" panose="02020603050405020304" pitchFamily="18" charset="0"/>
          </a:endParaRPr>
        </a:p>
      </dgm:t>
    </dgm:pt>
    <dgm:pt modelId="{09114B19-AA97-4E24-AFDB-6DC2B62EA8F5}" type="sibTrans" cxnId="{20E22CD4-F3FE-4D3C-B281-E8383CD2A3F2}">
      <dgm:prSet/>
      <dgm:spPr/>
      <dgm:t>
        <a:bodyPr/>
        <a:lstStyle/>
        <a:p>
          <a:endParaRPr lang="en-IN">
            <a:latin typeface="Times New Roman" panose="02020603050405020304" pitchFamily="18" charset="0"/>
            <a:cs typeface="Times New Roman" panose="02020603050405020304" pitchFamily="18" charset="0"/>
          </a:endParaRPr>
        </a:p>
      </dgm:t>
    </dgm:pt>
    <dgm:pt modelId="{D002CE8B-29E3-46BD-AA44-7AFA6CC328E5}">
      <dgm:prSet/>
      <dgm:spPr/>
      <dgm:t>
        <a:bodyPr/>
        <a:lstStyle/>
        <a:p>
          <a:r>
            <a:rPr lang="en-IN">
              <a:latin typeface="Times New Roman" panose="02020603050405020304" pitchFamily="18" charset="0"/>
              <a:cs typeface="Times New Roman" panose="02020603050405020304" pitchFamily="18" charset="0"/>
            </a:rPr>
            <a:t>RANDOM FOREST</a:t>
          </a:r>
        </a:p>
      </dgm:t>
    </dgm:pt>
    <dgm:pt modelId="{87B7ABA5-F47C-45FB-9573-CE159FC3F488}" type="parTrans" cxnId="{87BA6B64-F5CF-481F-94A9-F0686F597377}">
      <dgm:prSet/>
      <dgm:spPr/>
      <dgm:t>
        <a:bodyPr/>
        <a:lstStyle/>
        <a:p>
          <a:endParaRPr lang="en-IN">
            <a:latin typeface="Times New Roman" panose="02020603050405020304" pitchFamily="18" charset="0"/>
            <a:cs typeface="Times New Roman" panose="02020603050405020304" pitchFamily="18" charset="0"/>
          </a:endParaRPr>
        </a:p>
      </dgm:t>
    </dgm:pt>
    <dgm:pt modelId="{7DA2A5A0-9605-4FBA-879C-AC7C00B1B6C6}" type="sibTrans" cxnId="{87BA6B64-F5CF-481F-94A9-F0686F597377}">
      <dgm:prSet/>
      <dgm:spPr/>
      <dgm:t>
        <a:bodyPr/>
        <a:lstStyle/>
        <a:p>
          <a:endParaRPr lang="en-IN">
            <a:latin typeface="Times New Roman" panose="02020603050405020304" pitchFamily="18" charset="0"/>
            <a:cs typeface="Times New Roman" panose="02020603050405020304" pitchFamily="18" charset="0"/>
          </a:endParaRPr>
        </a:p>
      </dgm:t>
    </dgm:pt>
    <dgm:pt modelId="{57000083-ACDA-4EBD-856F-3564F0F1B9E5}">
      <dgm:prSet custT="1"/>
      <dgm:spPr/>
      <dgm:t>
        <a:bodyPr/>
        <a:lstStyle/>
        <a:p>
          <a:r>
            <a:rPr lang="en-IN" sz="2400" b="1">
              <a:latin typeface="Times New Roman" panose="02020603050405020304" pitchFamily="18" charset="0"/>
              <a:cs typeface="Times New Roman" panose="02020603050405020304" pitchFamily="18" charset="0"/>
            </a:rPr>
            <a:t>PREDICT</a:t>
          </a:r>
        </a:p>
      </dgm:t>
    </dgm:pt>
    <dgm:pt modelId="{F78E8743-9624-44D7-81E3-4206F3391B0C}" type="parTrans" cxnId="{3F4EA2ED-7DEE-4106-9A06-CDC45FB7BAC3}">
      <dgm:prSet/>
      <dgm:spPr/>
      <dgm:t>
        <a:bodyPr/>
        <a:lstStyle/>
        <a:p>
          <a:endParaRPr lang="en-IN">
            <a:latin typeface="Times New Roman" panose="02020603050405020304" pitchFamily="18" charset="0"/>
            <a:cs typeface="Times New Roman" panose="02020603050405020304" pitchFamily="18" charset="0"/>
          </a:endParaRPr>
        </a:p>
      </dgm:t>
    </dgm:pt>
    <dgm:pt modelId="{74858089-FBD7-4C8E-953A-7A3B465C7388}" type="sibTrans" cxnId="{3F4EA2ED-7DEE-4106-9A06-CDC45FB7BAC3}">
      <dgm:prSet/>
      <dgm:spPr/>
      <dgm:t>
        <a:bodyPr/>
        <a:lstStyle/>
        <a:p>
          <a:endParaRPr lang="en-IN">
            <a:latin typeface="Times New Roman" panose="02020603050405020304" pitchFamily="18" charset="0"/>
            <a:cs typeface="Times New Roman" panose="02020603050405020304" pitchFamily="18" charset="0"/>
          </a:endParaRPr>
        </a:p>
      </dgm:t>
    </dgm:pt>
    <dgm:pt modelId="{19AD8F7F-AFA9-4CC2-A73C-D74DF22715C2}">
      <dgm:prSet custT="1"/>
      <dgm:spPr/>
      <dgm:t>
        <a:bodyPr/>
        <a:lstStyle/>
        <a:p>
          <a:r>
            <a:rPr lang="en-IN" sz="2000" b="1">
              <a:latin typeface="Times New Roman" panose="02020603050405020304" pitchFamily="18" charset="0"/>
              <a:cs typeface="Times New Roman" panose="02020603050405020304" pitchFamily="18" charset="0"/>
            </a:rPr>
            <a:t>CLASSIFY</a:t>
          </a:r>
        </a:p>
      </dgm:t>
    </dgm:pt>
    <dgm:pt modelId="{EA43FB95-38B3-490B-860C-9B62EB37F784}" type="parTrans" cxnId="{42E9CE0F-1648-4E2A-8412-8EB623AA04D4}">
      <dgm:prSet/>
      <dgm:spPr/>
      <dgm:t>
        <a:bodyPr/>
        <a:lstStyle/>
        <a:p>
          <a:endParaRPr lang="en-IN">
            <a:latin typeface="Times New Roman" panose="02020603050405020304" pitchFamily="18" charset="0"/>
            <a:cs typeface="Times New Roman" panose="02020603050405020304" pitchFamily="18" charset="0"/>
          </a:endParaRPr>
        </a:p>
      </dgm:t>
    </dgm:pt>
    <dgm:pt modelId="{A9E6CB8A-9D56-49D6-8EB7-35E5DF053BAE}" type="sibTrans" cxnId="{42E9CE0F-1648-4E2A-8412-8EB623AA04D4}">
      <dgm:prSet/>
      <dgm:spPr/>
      <dgm:t>
        <a:bodyPr/>
        <a:lstStyle/>
        <a:p>
          <a:endParaRPr lang="en-IN">
            <a:latin typeface="Times New Roman" panose="02020603050405020304" pitchFamily="18" charset="0"/>
            <a:cs typeface="Times New Roman" panose="02020603050405020304" pitchFamily="18" charset="0"/>
          </a:endParaRPr>
        </a:p>
      </dgm:t>
    </dgm:pt>
    <dgm:pt modelId="{8B9A5655-CB9B-416D-B2F5-8E1D7DEAA323}">
      <dgm:prSet custT="1"/>
      <dgm:spPr/>
      <dgm:t>
        <a:bodyPr/>
        <a:lstStyle/>
        <a:p>
          <a:r>
            <a:rPr lang="en-IN" sz="1400" b="0">
              <a:latin typeface="Times New Roman" panose="02020603050405020304" pitchFamily="18" charset="0"/>
              <a:cs typeface="Times New Roman" panose="02020603050405020304" pitchFamily="18" charset="0"/>
            </a:rPr>
            <a:t>CNN</a:t>
          </a:r>
          <a:endParaRPr lang="en-IN" sz="2000" b="0">
            <a:latin typeface="Times New Roman" panose="02020603050405020304" pitchFamily="18" charset="0"/>
            <a:cs typeface="Times New Roman" panose="02020603050405020304" pitchFamily="18" charset="0"/>
          </a:endParaRPr>
        </a:p>
      </dgm:t>
    </dgm:pt>
    <dgm:pt modelId="{4E154F72-D35C-469F-8307-E220F08E5FA3}" type="parTrans" cxnId="{2F660727-E374-4955-BE3C-64170444F58F}">
      <dgm:prSet/>
      <dgm:spPr/>
      <dgm:t>
        <a:bodyPr/>
        <a:lstStyle/>
        <a:p>
          <a:endParaRPr lang="en-IN">
            <a:latin typeface="Times New Roman" panose="02020603050405020304" pitchFamily="18" charset="0"/>
            <a:cs typeface="Times New Roman" panose="02020603050405020304" pitchFamily="18" charset="0"/>
          </a:endParaRPr>
        </a:p>
      </dgm:t>
    </dgm:pt>
    <dgm:pt modelId="{07887F7E-D329-44BE-8811-98F279388612}" type="sibTrans" cxnId="{2F660727-E374-4955-BE3C-64170444F58F}">
      <dgm:prSet/>
      <dgm:spPr/>
      <dgm:t>
        <a:bodyPr/>
        <a:lstStyle/>
        <a:p>
          <a:endParaRPr lang="en-IN">
            <a:latin typeface="Times New Roman" panose="02020603050405020304" pitchFamily="18" charset="0"/>
            <a:cs typeface="Times New Roman" panose="02020603050405020304" pitchFamily="18" charset="0"/>
          </a:endParaRPr>
        </a:p>
      </dgm:t>
    </dgm:pt>
    <dgm:pt modelId="{A9835422-8F6D-4D96-919F-B2DBAE9AE9F7}">
      <dgm:prSet/>
      <dgm:spPr/>
      <dgm:t>
        <a:bodyPr/>
        <a:lstStyle/>
        <a:p>
          <a:r>
            <a:rPr lang="en-IN">
              <a:latin typeface="Times New Roman" panose="02020603050405020304" pitchFamily="18" charset="0"/>
              <a:cs typeface="Times New Roman" panose="02020603050405020304" pitchFamily="18" charset="0"/>
            </a:rPr>
            <a:t>CAFFE</a:t>
          </a:r>
        </a:p>
      </dgm:t>
    </dgm:pt>
    <dgm:pt modelId="{F29281A7-F88D-40F1-8D8D-621501948C84}" type="parTrans" cxnId="{C911160A-6D20-4BFF-97E6-AD9D5AB64482}">
      <dgm:prSet/>
      <dgm:spPr/>
      <dgm:t>
        <a:bodyPr/>
        <a:lstStyle/>
        <a:p>
          <a:endParaRPr lang="en-IN">
            <a:latin typeface="Times New Roman" panose="02020603050405020304" pitchFamily="18" charset="0"/>
            <a:cs typeface="Times New Roman" panose="02020603050405020304" pitchFamily="18" charset="0"/>
          </a:endParaRPr>
        </a:p>
      </dgm:t>
    </dgm:pt>
    <dgm:pt modelId="{35DB937E-97AB-4A8B-97E3-9EEEA2CF7FDA}" type="sibTrans" cxnId="{C911160A-6D20-4BFF-97E6-AD9D5AB64482}">
      <dgm:prSet/>
      <dgm:spPr/>
      <dgm:t>
        <a:bodyPr/>
        <a:lstStyle/>
        <a:p>
          <a:endParaRPr lang="en-IN">
            <a:latin typeface="Times New Roman" panose="02020603050405020304" pitchFamily="18" charset="0"/>
            <a:cs typeface="Times New Roman" panose="02020603050405020304" pitchFamily="18" charset="0"/>
          </a:endParaRPr>
        </a:p>
      </dgm:t>
    </dgm:pt>
    <dgm:pt modelId="{ECF94247-B379-4920-8B5F-FB751A66FA1E}">
      <dgm:prSet/>
      <dgm:spPr/>
      <dgm:t>
        <a:bodyPr/>
        <a:lstStyle/>
        <a:p>
          <a:r>
            <a:rPr lang="en-IN">
              <a:latin typeface="Times New Roman" panose="02020603050405020304" pitchFamily="18" charset="0"/>
              <a:cs typeface="Times New Roman" panose="02020603050405020304" pitchFamily="18" charset="0"/>
            </a:rPr>
            <a:t>KERAS</a:t>
          </a:r>
        </a:p>
      </dgm:t>
    </dgm:pt>
    <dgm:pt modelId="{EDEB5E80-EC5D-4907-A5D4-1B22ABB3E7BD}" type="parTrans" cxnId="{C3D79E3E-4A6E-4BC2-A4FE-5B646762034B}">
      <dgm:prSet/>
      <dgm:spPr/>
      <dgm:t>
        <a:bodyPr/>
        <a:lstStyle/>
        <a:p>
          <a:endParaRPr lang="en-IN">
            <a:latin typeface="Times New Roman" panose="02020603050405020304" pitchFamily="18" charset="0"/>
            <a:cs typeface="Times New Roman" panose="02020603050405020304" pitchFamily="18" charset="0"/>
          </a:endParaRPr>
        </a:p>
      </dgm:t>
    </dgm:pt>
    <dgm:pt modelId="{BD15FAFF-535B-4648-92C3-41E4E727BB40}" type="sibTrans" cxnId="{C3D79E3E-4A6E-4BC2-A4FE-5B646762034B}">
      <dgm:prSet/>
      <dgm:spPr/>
      <dgm:t>
        <a:bodyPr/>
        <a:lstStyle/>
        <a:p>
          <a:endParaRPr lang="en-IN">
            <a:latin typeface="Times New Roman" panose="02020603050405020304" pitchFamily="18" charset="0"/>
            <a:cs typeface="Times New Roman" panose="02020603050405020304" pitchFamily="18" charset="0"/>
          </a:endParaRPr>
        </a:p>
      </dgm:t>
    </dgm:pt>
    <dgm:pt modelId="{3F7AB9AD-6D6A-4E31-96A7-F1FB5F713733}" type="pres">
      <dgm:prSet presAssocID="{DB5BE269-F7E3-4970-B007-599174EA026B}" presName="hierChild1" presStyleCnt="0">
        <dgm:presLayoutVars>
          <dgm:chPref val="1"/>
          <dgm:dir/>
          <dgm:animOne val="branch"/>
          <dgm:animLvl val="lvl"/>
          <dgm:resizeHandles/>
        </dgm:presLayoutVars>
      </dgm:prSet>
      <dgm:spPr/>
    </dgm:pt>
    <dgm:pt modelId="{79C53C85-9FDF-4F42-BB46-F3A131A6F577}" type="pres">
      <dgm:prSet presAssocID="{B167AEA9-1AF4-414D-A15A-2A708BD0C975}" presName="hierRoot1" presStyleCnt="0"/>
      <dgm:spPr/>
    </dgm:pt>
    <dgm:pt modelId="{D1C3FE36-7EC3-4882-BCBC-EBF1AE8C5CD1}" type="pres">
      <dgm:prSet presAssocID="{B167AEA9-1AF4-414D-A15A-2A708BD0C975}" presName="composite" presStyleCnt="0"/>
      <dgm:spPr/>
    </dgm:pt>
    <dgm:pt modelId="{D1561B9F-78FC-4822-BB86-63C8D9CB43C8}" type="pres">
      <dgm:prSet presAssocID="{B167AEA9-1AF4-414D-A15A-2A708BD0C975}" presName="background" presStyleLbl="node0" presStyleIdx="0" presStyleCnt="1"/>
      <dgm:spPr/>
    </dgm:pt>
    <dgm:pt modelId="{AA1BBF90-E9F1-400A-8654-0B4748CBF8E9}" type="pres">
      <dgm:prSet presAssocID="{B167AEA9-1AF4-414D-A15A-2A708BD0C975}" presName="text" presStyleLbl="fgAcc0" presStyleIdx="0" presStyleCnt="1" custScaleX="299625" custLinFactY="-52632" custLinFactNeighborX="60218" custLinFactNeighborY="-100000">
        <dgm:presLayoutVars>
          <dgm:chPref val="3"/>
        </dgm:presLayoutVars>
      </dgm:prSet>
      <dgm:spPr/>
    </dgm:pt>
    <dgm:pt modelId="{3BB586F9-CBAB-4B1E-A609-5A03CABDA96F}" type="pres">
      <dgm:prSet presAssocID="{B167AEA9-1AF4-414D-A15A-2A708BD0C975}" presName="hierChild2" presStyleCnt="0"/>
      <dgm:spPr/>
    </dgm:pt>
    <dgm:pt modelId="{192F930A-96AA-435A-8363-F3355F9E940E}" type="pres">
      <dgm:prSet presAssocID="{F78E8743-9624-44D7-81E3-4206F3391B0C}" presName="Name10" presStyleLbl="parChTrans1D2" presStyleIdx="0" presStyleCnt="2"/>
      <dgm:spPr/>
    </dgm:pt>
    <dgm:pt modelId="{09C0C01E-3A69-49BE-B9C4-B433B08DC07F}" type="pres">
      <dgm:prSet presAssocID="{57000083-ACDA-4EBD-856F-3564F0F1B9E5}" presName="hierRoot2" presStyleCnt="0"/>
      <dgm:spPr/>
    </dgm:pt>
    <dgm:pt modelId="{0766C9F2-C1BD-4084-9282-B117040CAF0A}" type="pres">
      <dgm:prSet presAssocID="{57000083-ACDA-4EBD-856F-3564F0F1B9E5}" presName="composite2" presStyleCnt="0"/>
      <dgm:spPr/>
    </dgm:pt>
    <dgm:pt modelId="{54156CEA-94AD-41FC-8471-379861DCC313}" type="pres">
      <dgm:prSet presAssocID="{57000083-ACDA-4EBD-856F-3564F0F1B9E5}" presName="background2" presStyleLbl="node2" presStyleIdx="0" presStyleCnt="2"/>
      <dgm:spPr/>
    </dgm:pt>
    <dgm:pt modelId="{4511A9E0-3F39-4FA7-B4BD-0AE9F9C5E9DF}" type="pres">
      <dgm:prSet presAssocID="{57000083-ACDA-4EBD-856F-3564F0F1B9E5}" presName="text2" presStyleLbl="fgAcc2" presStyleIdx="0" presStyleCnt="2" custScaleX="202666" custLinFactNeighborX="2544" custLinFactNeighborY="-93031">
        <dgm:presLayoutVars>
          <dgm:chPref val="3"/>
        </dgm:presLayoutVars>
      </dgm:prSet>
      <dgm:spPr/>
    </dgm:pt>
    <dgm:pt modelId="{38B25DA3-F3E3-4A86-9E1B-918AFB0F1A11}" type="pres">
      <dgm:prSet presAssocID="{57000083-ACDA-4EBD-856F-3564F0F1B9E5}" presName="hierChild3" presStyleCnt="0"/>
      <dgm:spPr/>
    </dgm:pt>
    <dgm:pt modelId="{B9709C7B-7FDE-45E3-9A8C-B04F3085464C}" type="pres">
      <dgm:prSet presAssocID="{4E154F72-D35C-469F-8307-E220F08E5FA3}" presName="Name17" presStyleLbl="parChTrans1D3" presStyleIdx="0" presStyleCnt="8"/>
      <dgm:spPr/>
    </dgm:pt>
    <dgm:pt modelId="{9E3A4245-745A-497B-AC50-2BE77962780A}" type="pres">
      <dgm:prSet presAssocID="{8B9A5655-CB9B-416D-B2F5-8E1D7DEAA323}" presName="hierRoot3" presStyleCnt="0"/>
      <dgm:spPr/>
    </dgm:pt>
    <dgm:pt modelId="{F1668659-C108-481D-9387-D1D8185BE197}" type="pres">
      <dgm:prSet presAssocID="{8B9A5655-CB9B-416D-B2F5-8E1D7DEAA323}" presName="composite3" presStyleCnt="0"/>
      <dgm:spPr/>
    </dgm:pt>
    <dgm:pt modelId="{7CB8A242-A7B4-469C-A1D9-63DA6305F62F}" type="pres">
      <dgm:prSet presAssocID="{8B9A5655-CB9B-416D-B2F5-8E1D7DEAA323}" presName="background3" presStyleLbl="node3" presStyleIdx="0" presStyleCnt="8"/>
      <dgm:spPr/>
    </dgm:pt>
    <dgm:pt modelId="{2ABDC453-016F-46E4-B166-6F850AC253F8}" type="pres">
      <dgm:prSet presAssocID="{8B9A5655-CB9B-416D-B2F5-8E1D7DEAA323}" presName="text3" presStyleLbl="fgAcc3" presStyleIdx="0" presStyleCnt="8">
        <dgm:presLayoutVars>
          <dgm:chPref val="3"/>
        </dgm:presLayoutVars>
      </dgm:prSet>
      <dgm:spPr/>
    </dgm:pt>
    <dgm:pt modelId="{C0BC4696-D59B-4049-93EE-E1125A8F407D}" type="pres">
      <dgm:prSet presAssocID="{8B9A5655-CB9B-416D-B2F5-8E1D7DEAA323}" presName="hierChild4" presStyleCnt="0"/>
      <dgm:spPr/>
    </dgm:pt>
    <dgm:pt modelId="{1BC49694-8074-4D10-9BDD-D8FAB3C7AC27}" type="pres">
      <dgm:prSet presAssocID="{F29281A7-F88D-40F1-8D8D-621501948C84}" presName="Name17" presStyleLbl="parChTrans1D3" presStyleIdx="1" presStyleCnt="8"/>
      <dgm:spPr/>
    </dgm:pt>
    <dgm:pt modelId="{378B6535-5AE2-4DED-9997-F6E186A2AA83}" type="pres">
      <dgm:prSet presAssocID="{A9835422-8F6D-4D96-919F-B2DBAE9AE9F7}" presName="hierRoot3" presStyleCnt="0"/>
      <dgm:spPr/>
    </dgm:pt>
    <dgm:pt modelId="{966F281B-551B-48CA-9CF2-B11EFA7D8761}" type="pres">
      <dgm:prSet presAssocID="{A9835422-8F6D-4D96-919F-B2DBAE9AE9F7}" presName="composite3" presStyleCnt="0"/>
      <dgm:spPr/>
    </dgm:pt>
    <dgm:pt modelId="{36F7C12B-48CA-42E8-9E06-FF87031E7AB2}" type="pres">
      <dgm:prSet presAssocID="{A9835422-8F6D-4D96-919F-B2DBAE9AE9F7}" presName="background3" presStyleLbl="node3" presStyleIdx="1" presStyleCnt="8"/>
      <dgm:spPr/>
    </dgm:pt>
    <dgm:pt modelId="{196B4C7F-5F1C-477B-856D-410A78D95ECB}" type="pres">
      <dgm:prSet presAssocID="{A9835422-8F6D-4D96-919F-B2DBAE9AE9F7}" presName="text3" presStyleLbl="fgAcc3" presStyleIdx="1" presStyleCnt="8">
        <dgm:presLayoutVars>
          <dgm:chPref val="3"/>
        </dgm:presLayoutVars>
      </dgm:prSet>
      <dgm:spPr/>
    </dgm:pt>
    <dgm:pt modelId="{0103E98A-F8BB-4476-B229-8C366E5947F7}" type="pres">
      <dgm:prSet presAssocID="{A9835422-8F6D-4D96-919F-B2DBAE9AE9F7}" presName="hierChild4" presStyleCnt="0"/>
      <dgm:spPr/>
    </dgm:pt>
    <dgm:pt modelId="{2ECFB6B9-3EF5-4D91-8E2A-E77E2607B2C1}" type="pres">
      <dgm:prSet presAssocID="{EDEB5E80-EC5D-4907-A5D4-1B22ABB3E7BD}" presName="Name17" presStyleLbl="parChTrans1D3" presStyleIdx="2" presStyleCnt="8"/>
      <dgm:spPr/>
    </dgm:pt>
    <dgm:pt modelId="{CBAE4431-8888-4685-91A6-3B137956156A}" type="pres">
      <dgm:prSet presAssocID="{ECF94247-B379-4920-8B5F-FB751A66FA1E}" presName="hierRoot3" presStyleCnt="0"/>
      <dgm:spPr/>
    </dgm:pt>
    <dgm:pt modelId="{489AA383-C462-4461-9388-42743084CC9A}" type="pres">
      <dgm:prSet presAssocID="{ECF94247-B379-4920-8B5F-FB751A66FA1E}" presName="composite3" presStyleCnt="0"/>
      <dgm:spPr/>
    </dgm:pt>
    <dgm:pt modelId="{FD73AC9D-05D7-46E3-90F6-B0A2EFB3265A}" type="pres">
      <dgm:prSet presAssocID="{ECF94247-B379-4920-8B5F-FB751A66FA1E}" presName="background3" presStyleLbl="node3" presStyleIdx="2" presStyleCnt="8"/>
      <dgm:spPr/>
    </dgm:pt>
    <dgm:pt modelId="{21C2B759-22FE-44A9-A8B0-8904520A32C5}" type="pres">
      <dgm:prSet presAssocID="{ECF94247-B379-4920-8B5F-FB751A66FA1E}" presName="text3" presStyleLbl="fgAcc3" presStyleIdx="2" presStyleCnt="8">
        <dgm:presLayoutVars>
          <dgm:chPref val="3"/>
        </dgm:presLayoutVars>
      </dgm:prSet>
      <dgm:spPr/>
    </dgm:pt>
    <dgm:pt modelId="{2B7304F1-13D2-4919-BCE5-5011FEC5B670}" type="pres">
      <dgm:prSet presAssocID="{ECF94247-B379-4920-8B5F-FB751A66FA1E}" presName="hierChild4" presStyleCnt="0"/>
      <dgm:spPr/>
    </dgm:pt>
    <dgm:pt modelId="{92F64598-8770-48EB-AF10-C9DD282B84A6}" type="pres">
      <dgm:prSet presAssocID="{EA43FB95-38B3-490B-860C-9B62EB37F784}" presName="Name10" presStyleLbl="parChTrans1D2" presStyleIdx="1" presStyleCnt="2"/>
      <dgm:spPr/>
    </dgm:pt>
    <dgm:pt modelId="{BD5A21D3-2884-4C2D-8D97-FC2F5237EBD9}" type="pres">
      <dgm:prSet presAssocID="{19AD8F7F-AFA9-4CC2-A73C-D74DF22715C2}" presName="hierRoot2" presStyleCnt="0"/>
      <dgm:spPr/>
    </dgm:pt>
    <dgm:pt modelId="{6B669C74-F7D9-467A-845C-1B585B4835AF}" type="pres">
      <dgm:prSet presAssocID="{19AD8F7F-AFA9-4CC2-A73C-D74DF22715C2}" presName="composite2" presStyleCnt="0"/>
      <dgm:spPr/>
    </dgm:pt>
    <dgm:pt modelId="{5E8F0F86-423F-4A60-BD21-D94466871E53}" type="pres">
      <dgm:prSet presAssocID="{19AD8F7F-AFA9-4CC2-A73C-D74DF22715C2}" presName="background2" presStyleLbl="node2" presStyleIdx="1" presStyleCnt="2"/>
      <dgm:spPr/>
    </dgm:pt>
    <dgm:pt modelId="{9D0331A2-3F7C-4186-ACF1-E1E7F4849E00}" type="pres">
      <dgm:prSet presAssocID="{19AD8F7F-AFA9-4CC2-A73C-D74DF22715C2}" presName="text2" presStyleLbl="fgAcc2" presStyleIdx="1" presStyleCnt="2" custScaleX="184015" custLinFactX="1116" custLinFactNeighborX="100000" custLinFactNeighborY="-87802">
        <dgm:presLayoutVars>
          <dgm:chPref val="3"/>
        </dgm:presLayoutVars>
      </dgm:prSet>
      <dgm:spPr/>
    </dgm:pt>
    <dgm:pt modelId="{811E479C-F7A0-44C9-A3C9-CCE9F357EA89}" type="pres">
      <dgm:prSet presAssocID="{19AD8F7F-AFA9-4CC2-A73C-D74DF22715C2}" presName="hierChild3" presStyleCnt="0"/>
      <dgm:spPr/>
    </dgm:pt>
    <dgm:pt modelId="{9D0F5E5A-AACC-4A34-BDC2-264D5207ACD9}" type="pres">
      <dgm:prSet presAssocID="{34B28E3E-94F0-480F-A547-7A7B0B7243BC}" presName="Name17" presStyleLbl="parChTrans1D3" presStyleIdx="3" presStyleCnt="8"/>
      <dgm:spPr/>
    </dgm:pt>
    <dgm:pt modelId="{51CBE148-8530-43CE-91AD-19D892C54365}" type="pres">
      <dgm:prSet presAssocID="{CA7320B3-350F-4A4C-80E5-9D5A811C3A96}" presName="hierRoot3" presStyleCnt="0"/>
      <dgm:spPr/>
    </dgm:pt>
    <dgm:pt modelId="{208ADC0B-B843-4001-9CE5-F5F47E60F652}" type="pres">
      <dgm:prSet presAssocID="{CA7320B3-350F-4A4C-80E5-9D5A811C3A96}" presName="composite3" presStyleCnt="0"/>
      <dgm:spPr/>
    </dgm:pt>
    <dgm:pt modelId="{1FEA3661-83B0-453C-BC41-C937557C493C}" type="pres">
      <dgm:prSet presAssocID="{CA7320B3-350F-4A4C-80E5-9D5A811C3A96}" presName="background3" presStyleLbl="node3" presStyleIdx="3" presStyleCnt="8"/>
      <dgm:spPr/>
    </dgm:pt>
    <dgm:pt modelId="{321F413E-72E2-4AA4-BB1C-7CF00FF857EF}" type="pres">
      <dgm:prSet presAssocID="{CA7320B3-350F-4A4C-80E5-9D5A811C3A96}" presName="text3" presStyleLbl="fgAcc3" presStyleIdx="3" presStyleCnt="8">
        <dgm:presLayoutVars>
          <dgm:chPref val="3"/>
        </dgm:presLayoutVars>
      </dgm:prSet>
      <dgm:spPr/>
    </dgm:pt>
    <dgm:pt modelId="{DB881CEE-1861-4C6D-89CC-8E0C0AF60DD4}" type="pres">
      <dgm:prSet presAssocID="{CA7320B3-350F-4A4C-80E5-9D5A811C3A96}" presName="hierChild4" presStyleCnt="0"/>
      <dgm:spPr/>
    </dgm:pt>
    <dgm:pt modelId="{6DD2E02E-C49E-4459-9F97-9FA6F39203BF}" type="pres">
      <dgm:prSet presAssocID="{CFC8B36A-9100-472E-9FC3-60B7E343D867}" presName="Name17" presStyleLbl="parChTrans1D3" presStyleIdx="4" presStyleCnt="8"/>
      <dgm:spPr/>
    </dgm:pt>
    <dgm:pt modelId="{DD807977-8D8E-4F49-82F1-941C45AD5315}" type="pres">
      <dgm:prSet presAssocID="{D780D149-F415-4290-B8EE-41390A5CCEDB}" presName="hierRoot3" presStyleCnt="0"/>
      <dgm:spPr/>
    </dgm:pt>
    <dgm:pt modelId="{031A8880-18BB-4B0A-A3FE-15D397569F7C}" type="pres">
      <dgm:prSet presAssocID="{D780D149-F415-4290-B8EE-41390A5CCEDB}" presName="composite3" presStyleCnt="0"/>
      <dgm:spPr/>
    </dgm:pt>
    <dgm:pt modelId="{647319E4-C67F-48C2-8320-3ADC867D886B}" type="pres">
      <dgm:prSet presAssocID="{D780D149-F415-4290-B8EE-41390A5CCEDB}" presName="background3" presStyleLbl="node3" presStyleIdx="4" presStyleCnt="8"/>
      <dgm:spPr/>
    </dgm:pt>
    <dgm:pt modelId="{6E8839BA-5BF7-470D-8305-C81662985771}" type="pres">
      <dgm:prSet presAssocID="{D780D149-F415-4290-B8EE-41390A5CCEDB}" presName="text3" presStyleLbl="fgAcc3" presStyleIdx="4" presStyleCnt="8">
        <dgm:presLayoutVars>
          <dgm:chPref val="3"/>
        </dgm:presLayoutVars>
      </dgm:prSet>
      <dgm:spPr/>
    </dgm:pt>
    <dgm:pt modelId="{3B6C6ED9-A19D-414D-AD26-03A3B63E9B9E}" type="pres">
      <dgm:prSet presAssocID="{D780D149-F415-4290-B8EE-41390A5CCEDB}" presName="hierChild4" presStyleCnt="0"/>
      <dgm:spPr/>
    </dgm:pt>
    <dgm:pt modelId="{7E61A2D6-9664-4673-B6F8-4CBCADEBB99C}" type="pres">
      <dgm:prSet presAssocID="{99F7D98E-50ED-4F8C-9F4C-AC6242AE6414}" presName="Name17" presStyleLbl="parChTrans1D3" presStyleIdx="5" presStyleCnt="8"/>
      <dgm:spPr/>
    </dgm:pt>
    <dgm:pt modelId="{99655493-CBE7-4A11-9696-9BFAFE271F81}" type="pres">
      <dgm:prSet presAssocID="{344EDA2E-ACA2-47F6-8ED3-7695F5A3E5AB}" presName="hierRoot3" presStyleCnt="0"/>
      <dgm:spPr/>
    </dgm:pt>
    <dgm:pt modelId="{7B9727F5-9E1C-42FB-B7B3-4D08DEA24DB0}" type="pres">
      <dgm:prSet presAssocID="{344EDA2E-ACA2-47F6-8ED3-7695F5A3E5AB}" presName="composite3" presStyleCnt="0"/>
      <dgm:spPr/>
    </dgm:pt>
    <dgm:pt modelId="{0C3D70C9-23FC-4E91-9D08-CF69E5F1B4C7}" type="pres">
      <dgm:prSet presAssocID="{344EDA2E-ACA2-47F6-8ED3-7695F5A3E5AB}" presName="background3" presStyleLbl="node3" presStyleIdx="5" presStyleCnt="8"/>
      <dgm:spPr/>
    </dgm:pt>
    <dgm:pt modelId="{EB5F71AE-EC27-4395-9BE0-4F913ECEE6CA}" type="pres">
      <dgm:prSet presAssocID="{344EDA2E-ACA2-47F6-8ED3-7695F5A3E5AB}" presName="text3" presStyleLbl="fgAcc3" presStyleIdx="5" presStyleCnt="8">
        <dgm:presLayoutVars>
          <dgm:chPref val="3"/>
        </dgm:presLayoutVars>
      </dgm:prSet>
      <dgm:spPr/>
    </dgm:pt>
    <dgm:pt modelId="{17B0769A-AE33-421A-BB93-C3DD01112760}" type="pres">
      <dgm:prSet presAssocID="{344EDA2E-ACA2-47F6-8ED3-7695F5A3E5AB}" presName="hierChild4" presStyleCnt="0"/>
      <dgm:spPr/>
    </dgm:pt>
    <dgm:pt modelId="{226F6450-1FA2-4A4C-B5BA-D2836EBBE876}" type="pres">
      <dgm:prSet presAssocID="{00B8CA17-7670-4E15-9F43-8C1DC941EDBC}" presName="Name17" presStyleLbl="parChTrans1D3" presStyleIdx="6" presStyleCnt="8"/>
      <dgm:spPr/>
    </dgm:pt>
    <dgm:pt modelId="{6B6FBB47-98BF-4CDE-B1DE-81B65BD4117A}" type="pres">
      <dgm:prSet presAssocID="{E5E663DE-4F9D-4DD0-9AEE-662DFCDD9259}" presName="hierRoot3" presStyleCnt="0"/>
      <dgm:spPr/>
    </dgm:pt>
    <dgm:pt modelId="{05458268-8226-4130-AB7F-8A83D05B10B9}" type="pres">
      <dgm:prSet presAssocID="{E5E663DE-4F9D-4DD0-9AEE-662DFCDD9259}" presName="composite3" presStyleCnt="0"/>
      <dgm:spPr/>
    </dgm:pt>
    <dgm:pt modelId="{C2E6A9C6-25C2-4874-BF82-5BBE3A164BC0}" type="pres">
      <dgm:prSet presAssocID="{E5E663DE-4F9D-4DD0-9AEE-662DFCDD9259}" presName="background3" presStyleLbl="node3" presStyleIdx="6" presStyleCnt="8"/>
      <dgm:spPr/>
    </dgm:pt>
    <dgm:pt modelId="{4CFEE55C-7B79-44CC-B916-DA49070325A0}" type="pres">
      <dgm:prSet presAssocID="{E5E663DE-4F9D-4DD0-9AEE-662DFCDD9259}" presName="text3" presStyleLbl="fgAcc3" presStyleIdx="6" presStyleCnt="8">
        <dgm:presLayoutVars>
          <dgm:chPref val="3"/>
        </dgm:presLayoutVars>
      </dgm:prSet>
      <dgm:spPr/>
    </dgm:pt>
    <dgm:pt modelId="{21BC3862-883B-421B-940F-B3485D380D93}" type="pres">
      <dgm:prSet presAssocID="{E5E663DE-4F9D-4DD0-9AEE-662DFCDD9259}" presName="hierChild4" presStyleCnt="0"/>
      <dgm:spPr/>
    </dgm:pt>
    <dgm:pt modelId="{4FFB8F70-C4E7-4E21-8F96-BC918C0DFFB3}" type="pres">
      <dgm:prSet presAssocID="{87B7ABA5-F47C-45FB-9573-CE159FC3F488}" presName="Name17" presStyleLbl="parChTrans1D3" presStyleIdx="7" presStyleCnt="8"/>
      <dgm:spPr/>
    </dgm:pt>
    <dgm:pt modelId="{3CC364CF-2747-4E8A-9181-81C9699CF069}" type="pres">
      <dgm:prSet presAssocID="{D002CE8B-29E3-46BD-AA44-7AFA6CC328E5}" presName="hierRoot3" presStyleCnt="0"/>
      <dgm:spPr/>
    </dgm:pt>
    <dgm:pt modelId="{1FF70A40-0D2A-4881-8EF7-B48AE22D311D}" type="pres">
      <dgm:prSet presAssocID="{D002CE8B-29E3-46BD-AA44-7AFA6CC328E5}" presName="composite3" presStyleCnt="0"/>
      <dgm:spPr/>
    </dgm:pt>
    <dgm:pt modelId="{A8DD653B-8483-4598-8DDD-19A590A420BF}" type="pres">
      <dgm:prSet presAssocID="{D002CE8B-29E3-46BD-AA44-7AFA6CC328E5}" presName="background3" presStyleLbl="node3" presStyleIdx="7" presStyleCnt="8"/>
      <dgm:spPr/>
    </dgm:pt>
    <dgm:pt modelId="{E28D3C41-2E11-42EF-93E0-CA1F0C7E8ADA}" type="pres">
      <dgm:prSet presAssocID="{D002CE8B-29E3-46BD-AA44-7AFA6CC328E5}" presName="text3" presStyleLbl="fgAcc3" presStyleIdx="7" presStyleCnt="8">
        <dgm:presLayoutVars>
          <dgm:chPref val="3"/>
        </dgm:presLayoutVars>
      </dgm:prSet>
      <dgm:spPr/>
    </dgm:pt>
    <dgm:pt modelId="{194643E5-3AD8-422E-90FF-3CB97B75F728}" type="pres">
      <dgm:prSet presAssocID="{D002CE8B-29E3-46BD-AA44-7AFA6CC328E5}" presName="hierChild4" presStyleCnt="0"/>
      <dgm:spPr/>
    </dgm:pt>
  </dgm:ptLst>
  <dgm:cxnLst>
    <dgm:cxn modelId="{C911160A-6D20-4BFF-97E6-AD9D5AB64482}" srcId="{57000083-ACDA-4EBD-856F-3564F0F1B9E5}" destId="{A9835422-8F6D-4D96-919F-B2DBAE9AE9F7}" srcOrd="1" destOrd="0" parTransId="{F29281A7-F88D-40F1-8D8D-621501948C84}" sibTransId="{35DB937E-97AB-4A8B-97E3-9EEEA2CF7FDA}"/>
    <dgm:cxn modelId="{42E9CE0F-1648-4E2A-8412-8EB623AA04D4}" srcId="{B167AEA9-1AF4-414D-A15A-2A708BD0C975}" destId="{19AD8F7F-AFA9-4CC2-A73C-D74DF22715C2}" srcOrd="1" destOrd="0" parTransId="{EA43FB95-38B3-490B-860C-9B62EB37F784}" sibTransId="{A9E6CB8A-9D56-49D6-8EB7-35E5DF053BAE}"/>
    <dgm:cxn modelId="{4FBA1321-F7C4-4765-921B-A8EE079D491F}" type="presOf" srcId="{00B8CA17-7670-4E15-9F43-8C1DC941EDBC}" destId="{226F6450-1FA2-4A4C-B5BA-D2836EBBE876}" srcOrd="0" destOrd="0" presId="urn:microsoft.com/office/officeart/2005/8/layout/hierarchy1"/>
    <dgm:cxn modelId="{BF01AC26-539D-4831-AB42-600374F0420A}" srcId="{DB5BE269-F7E3-4970-B007-599174EA026B}" destId="{B167AEA9-1AF4-414D-A15A-2A708BD0C975}" srcOrd="0" destOrd="0" parTransId="{AF4F3029-8C1D-47D3-9A25-868869A4F72C}" sibTransId="{DE64CDB3-0B2E-461F-AAAD-D0C58BA8FB00}"/>
    <dgm:cxn modelId="{2F660727-E374-4955-BE3C-64170444F58F}" srcId="{57000083-ACDA-4EBD-856F-3564F0F1B9E5}" destId="{8B9A5655-CB9B-416D-B2F5-8E1D7DEAA323}" srcOrd="0" destOrd="0" parTransId="{4E154F72-D35C-469F-8307-E220F08E5FA3}" sibTransId="{07887F7E-D329-44BE-8811-98F279388612}"/>
    <dgm:cxn modelId="{C5417C37-82CE-4E8F-AD8C-6A659E244DFA}" srcId="{19AD8F7F-AFA9-4CC2-A73C-D74DF22715C2}" destId="{D780D149-F415-4290-B8EE-41390A5CCEDB}" srcOrd="1" destOrd="0" parTransId="{CFC8B36A-9100-472E-9FC3-60B7E343D867}" sibTransId="{1F18F67D-D02C-4974-AC6A-ED9921ADBF37}"/>
    <dgm:cxn modelId="{46F5773A-BC22-4F52-AF75-D44511411550}" type="presOf" srcId="{EDEB5E80-EC5D-4907-A5D4-1B22ABB3E7BD}" destId="{2ECFB6B9-3EF5-4D91-8E2A-E77E2607B2C1}" srcOrd="0" destOrd="0" presId="urn:microsoft.com/office/officeart/2005/8/layout/hierarchy1"/>
    <dgm:cxn modelId="{8157EE3A-8F38-428C-B144-F039A268F3AC}" type="presOf" srcId="{F29281A7-F88D-40F1-8D8D-621501948C84}" destId="{1BC49694-8074-4D10-9BDD-D8FAB3C7AC27}" srcOrd="0" destOrd="0" presId="urn:microsoft.com/office/officeart/2005/8/layout/hierarchy1"/>
    <dgm:cxn modelId="{C3D79E3E-4A6E-4BC2-A4FE-5B646762034B}" srcId="{57000083-ACDA-4EBD-856F-3564F0F1B9E5}" destId="{ECF94247-B379-4920-8B5F-FB751A66FA1E}" srcOrd="2" destOrd="0" parTransId="{EDEB5E80-EC5D-4907-A5D4-1B22ABB3E7BD}" sibTransId="{BD15FAFF-535B-4648-92C3-41E4E727BB40}"/>
    <dgm:cxn modelId="{C8F9EB4A-91A3-4B48-85C4-AE2A1EC068FE}" srcId="{19AD8F7F-AFA9-4CC2-A73C-D74DF22715C2}" destId="{344EDA2E-ACA2-47F6-8ED3-7695F5A3E5AB}" srcOrd="2" destOrd="0" parTransId="{99F7D98E-50ED-4F8C-9F4C-AC6242AE6414}" sibTransId="{AD03B02C-9C51-49BA-931A-36FE2FD70DC4}"/>
    <dgm:cxn modelId="{7B9E2254-B3E9-411A-96FC-B7167B4BB864}" type="presOf" srcId="{8B9A5655-CB9B-416D-B2F5-8E1D7DEAA323}" destId="{2ABDC453-016F-46E4-B166-6F850AC253F8}" srcOrd="0" destOrd="0" presId="urn:microsoft.com/office/officeart/2005/8/layout/hierarchy1"/>
    <dgm:cxn modelId="{DB0AE35E-5C08-46B1-9CE6-90CADFB13DBF}" type="presOf" srcId="{CA7320B3-350F-4A4C-80E5-9D5A811C3A96}" destId="{321F413E-72E2-4AA4-BB1C-7CF00FF857EF}" srcOrd="0" destOrd="0" presId="urn:microsoft.com/office/officeart/2005/8/layout/hierarchy1"/>
    <dgm:cxn modelId="{A26BAC60-9BD9-4B5C-86D8-4C8A1A044C62}" type="presOf" srcId="{DB5BE269-F7E3-4970-B007-599174EA026B}" destId="{3F7AB9AD-6D6A-4E31-96A7-F1FB5F713733}" srcOrd="0" destOrd="0" presId="urn:microsoft.com/office/officeart/2005/8/layout/hierarchy1"/>
    <dgm:cxn modelId="{C2034D63-4543-4483-99A5-126A24C46C69}" type="presOf" srcId="{B167AEA9-1AF4-414D-A15A-2A708BD0C975}" destId="{AA1BBF90-E9F1-400A-8654-0B4748CBF8E9}" srcOrd="0" destOrd="0" presId="urn:microsoft.com/office/officeart/2005/8/layout/hierarchy1"/>
    <dgm:cxn modelId="{87BA6B64-F5CF-481F-94A9-F0686F597377}" srcId="{19AD8F7F-AFA9-4CC2-A73C-D74DF22715C2}" destId="{D002CE8B-29E3-46BD-AA44-7AFA6CC328E5}" srcOrd="4" destOrd="0" parTransId="{87B7ABA5-F47C-45FB-9573-CE159FC3F488}" sibTransId="{7DA2A5A0-9605-4FBA-879C-AC7C00B1B6C6}"/>
    <dgm:cxn modelId="{AC5D1A71-421D-4334-BE03-E5F6860A3196}" type="presOf" srcId="{D002CE8B-29E3-46BD-AA44-7AFA6CC328E5}" destId="{E28D3C41-2E11-42EF-93E0-CA1F0C7E8ADA}" srcOrd="0" destOrd="0" presId="urn:microsoft.com/office/officeart/2005/8/layout/hierarchy1"/>
    <dgm:cxn modelId="{03FB107A-7708-4EC9-876E-DA3E2384AD2D}" type="presOf" srcId="{D780D149-F415-4290-B8EE-41390A5CCEDB}" destId="{6E8839BA-5BF7-470D-8305-C81662985771}" srcOrd="0" destOrd="0" presId="urn:microsoft.com/office/officeart/2005/8/layout/hierarchy1"/>
    <dgm:cxn modelId="{7332B690-D59E-44AF-93D6-FEA43CCEC745}" type="presOf" srcId="{99F7D98E-50ED-4F8C-9F4C-AC6242AE6414}" destId="{7E61A2D6-9664-4673-B6F8-4CBCADEBB99C}" srcOrd="0" destOrd="0" presId="urn:microsoft.com/office/officeart/2005/8/layout/hierarchy1"/>
    <dgm:cxn modelId="{DBA15E98-845F-4028-960A-5FAD06D3D10A}" type="presOf" srcId="{A9835422-8F6D-4D96-919F-B2DBAE9AE9F7}" destId="{196B4C7F-5F1C-477B-856D-410A78D95ECB}" srcOrd="0" destOrd="0" presId="urn:microsoft.com/office/officeart/2005/8/layout/hierarchy1"/>
    <dgm:cxn modelId="{A660729C-4C5A-482D-89A9-C2F20F20EDAC}" type="presOf" srcId="{EA43FB95-38B3-490B-860C-9B62EB37F784}" destId="{92F64598-8770-48EB-AF10-C9DD282B84A6}" srcOrd="0" destOrd="0" presId="urn:microsoft.com/office/officeart/2005/8/layout/hierarchy1"/>
    <dgm:cxn modelId="{6F7F1AA6-622F-47B6-9782-079A84EDC585}" type="presOf" srcId="{F78E8743-9624-44D7-81E3-4206F3391B0C}" destId="{192F930A-96AA-435A-8363-F3355F9E940E}" srcOrd="0" destOrd="0" presId="urn:microsoft.com/office/officeart/2005/8/layout/hierarchy1"/>
    <dgm:cxn modelId="{CDBD0FB2-F76F-487F-8D97-317EDEEB775C}" type="presOf" srcId="{4E154F72-D35C-469F-8307-E220F08E5FA3}" destId="{B9709C7B-7FDE-45E3-9A8C-B04F3085464C}" srcOrd="0" destOrd="0" presId="urn:microsoft.com/office/officeart/2005/8/layout/hierarchy1"/>
    <dgm:cxn modelId="{B656D6C3-FA49-4177-964B-30B5250EB420}" type="presOf" srcId="{ECF94247-B379-4920-8B5F-FB751A66FA1E}" destId="{21C2B759-22FE-44A9-A8B0-8904520A32C5}" srcOrd="0" destOrd="0" presId="urn:microsoft.com/office/officeart/2005/8/layout/hierarchy1"/>
    <dgm:cxn modelId="{54EDFBCA-161D-4966-BAF3-629493259FE8}" srcId="{19AD8F7F-AFA9-4CC2-A73C-D74DF22715C2}" destId="{CA7320B3-350F-4A4C-80E5-9D5A811C3A96}" srcOrd="0" destOrd="0" parTransId="{34B28E3E-94F0-480F-A547-7A7B0B7243BC}" sibTransId="{95335136-0032-46B1-B79F-D9155330445D}"/>
    <dgm:cxn modelId="{D3AF5ACC-CBA2-419A-8660-1C60C9F4BC93}" type="presOf" srcId="{34B28E3E-94F0-480F-A547-7A7B0B7243BC}" destId="{9D0F5E5A-AACC-4A34-BDC2-264D5207ACD9}" srcOrd="0" destOrd="0" presId="urn:microsoft.com/office/officeart/2005/8/layout/hierarchy1"/>
    <dgm:cxn modelId="{92B075D1-AFAC-478D-9C9E-A50BDCF185BA}" type="presOf" srcId="{57000083-ACDA-4EBD-856F-3564F0F1B9E5}" destId="{4511A9E0-3F39-4FA7-B4BD-0AE9F9C5E9DF}" srcOrd="0" destOrd="0" presId="urn:microsoft.com/office/officeart/2005/8/layout/hierarchy1"/>
    <dgm:cxn modelId="{20E22CD4-F3FE-4D3C-B281-E8383CD2A3F2}" srcId="{19AD8F7F-AFA9-4CC2-A73C-D74DF22715C2}" destId="{E5E663DE-4F9D-4DD0-9AEE-662DFCDD9259}" srcOrd="3" destOrd="0" parTransId="{00B8CA17-7670-4E15-9F43-8C1DC941EDBC}" sibTransId="{09114B19-AA97-4E24-AFDB-6DC2B62EA8F5}"/>
    <dgm:cxn modelId="{B3CA79D7-CE2A-4B1F-9C28-6430D91F7A29}" type="presOf" srcId="{E5E663DE-4F9D-4DD0-9AEE-662DFCDD9259}" destId="{4CFEE55C-7B79-44CC-B916-DA49070325A0}" srcOrd="0" destOrd="0" presId="urn:microsoft.com/office/officeart/2005/8/layout/hierarchy1"/>
    <dgm:cxn modelId="{B5C252E2-EEE8-47C5-A536-1CBF9C30BB48}" type="presOf" srcId="{CFC8B36A-9100-472E-9FC3-60B7E343D867}" destId="{6DD2E02E-C49E-4459-9F97-9FA6F39203BF}" srcOrd="0" destOrd="0" presId="urn:microsoft.com/office/officeart/2005/8/layout/hierarchy1"/>
    <dgm:cxn modelId="{2E1E09E5-2F16-4F7D-ABAE-B9A1C3A961E3}" type="presOf" srcId="{19AD8F7F-AFA9-4CC2-A73C-D74DF22715C2}" destId="{9D0331A2-3F7C-4186-ACF1-E1E7F4849E00}" srcOrd="0" destOrd="0" presId="urn:microsoft.com/office/officeart/2005/8/layout/hierarchy1"/>
    <dgm:cxn modelId="{3F4EA2ED-7DEE-4106-9A06-CDC45FB7BAC3}" srcId="{B167AEA9-1AF4-414D-A15A-2A708BD0C975}" destId="{57000083-ACDA-4EBD-856F-3564F0F1B9E5}" srcOrd="0" destOrd="0" parTransId="{F78E8743-9624-44D7-81E3-4206F3391B0C}" sibTransId="{74858089-FBD7-4C8E-953A-7A3B465C7388}"/>
    <dgm:cxn modelId="{673536F9-4A64-4310-92FF-F9B71C1A073C}" type="presOf" srcId="{87B7ABA5-F47C-45FB-9573-CE159FC3F488}" destId="{4FFB8F70-C4E7-4E21-8F96-BC918C0DFFB3}" srcOrd="0" destOrd="0" presId="urn:microsoft.com/office/officeart/2005/8/layout/hierarchy1"/>
    <dgm:cxn modelId="{D0D00AFD-DEA9-4FCF-84E0-EE1E8EA3395B}" type="presOf" srcId="{344EDA2E-ACA2-47F6-8ED3-7695F5A3E5AB}" destId="{EB5F71AE-EC27-4395-9BE0-4F913ECEE6CA}" srcOrd="0" destOrd="0" presId="urn:microsoft.com/office/officeart/2005/8/layout/hierarchy1"/>
    <dgm:cxn modelId="{D711ED14-5C19-42D8-8865-C05926830669}" type="presParOf" srcId="{3F7AB9AD-6D6A-4E31-96A7-F1FB5F713733}" destId="{79C53C85-9FDF-4F42-BB46-F3A131A6F577}" srcOrd="0" destOrd="0" presId="urn:microsoft.com/office/officeart/2005/8/layout/hierarchy1"/>
    <dgm:cxn modelId="{39BC0590-28F6-4509-A076-CB059ABB1A0A}" type="presParOf" srcId="{79C53C85-9FDF-4F42-BB46-F3A131A6F577}" destId="{D1C3FE36-7EC3-4882-BCBC-EBF1AE8C5CD1}" srcOrd="0" destOrd="0" presId="urn:microsoft.com/office/officeart/2005/8/layout/hierarchy1"/>
    <dgm:cxn modelId="{7C4D21F6-4932-47AA-9050-66E3A0DEE8D3}" type="presParOf" srcId="{D1C3FE36-7EC3-4882-BCBC-EBF1AE8C5CD1}" destId="{D1561B9F-78FC-4822-BB86-63C8D9CB43C8}" srcOrd="0" destOrd="0" presId="urn:microsoft.com/office/officeart/2005/8/layout/hierarchy1"/>
    <dgm:cxn modelId="{7AFF376D-60DF-4B25-AAFC-BA5B59A07AFB}" type="presParOf" srcId="{D1C3FE36-7EC3-4882-BCBC-EBF1AE8C5CD1}" destId="{AA1BBF90-E9F1-400A-8654-0B4748CBF8E9}" srcOrd="1" destOrd="0" presId="urn:microsoft.com/office/officeart/2005/8/layout/hierarchy1"/>
    <dgm:cxn modelId="{0105739B-FD30-4762-81E9-78BE5CDD3A41}" type="presParOf" srcId="{79C53C85-9FDF-4F42-BB46-F3A131A6F577}" destId="{3BB586F9-CBAB-4B1E-A609-5A03CABDA96F}" srcOrd="1" destOrd="0" presId="urn:microsoft.com/office/officeart/2005/8/layout/hierarchy1"/>
    <dgm:cxn modelId="{F2E47FF3-F057-4A39-8C3D-6809A2A27EEF}" type="presParOf" srcId="{3BB586F9-CBAB-4B1E-A609-5A03CABDA96F}" destId="{192F930A-96AA-435A-8363-F3355F9E940E}" srcOrd="0" destOrd="0" presId="urn:microsoft.com/office/officeart/2005/8/layout/hierarchy1"/>
    <dgm:cxn modelId="{74DF6755-3893-46DD-953B-50107E20B717}" type="presParOf" srcId="{3BB586F9-CBAB-4B1E-A609-5A03CABDA96F}" destId="{09C0C01E-3A69-49BE-B9C4-B433B08DC07F}" srcOrd="1" destOrd="0" presId="urn:microsoft.com/office/officeart/2005/8/layout/hierarchy1"/>
    <dgm:cxn modelId="{0819A8B3-0B67-499D-B6B6-B5F7816E3C2F}" type="presParOf" srcId="{09C0C01E-3A69-49BE-B9C4-B433B08DC07F}" destId="{0766C9F2-C1BD-4084-9282-B117040CAF0A}" srcOrd="0" destOrd="0" presId="urn:microsoft.com/office/officeart/2005/8/layout/hierarchy1"/>
    <dgm:cxn modelId="{4BBC212C-80C0-4F5B-A07C-2ED3E92C07BB}" type="presParOf" srcId="{0766C9F2-C1BD-4084-9282-B117040CAF0A}" destId="{54156CEA-94AD-41FC-8471-379861DCC313}" srcOrd="0" destOrd="0" presId="urn:microsoft.com/office/officeart/2005/8/layout/hierarchy1"/>
    <dgm:cxn modelId="{79637BED-1973-4B17-B175-910BD385AC0D}" type="presParOf" srcId="{0766C9F2-C1BD-4084-9282-B117040CAF0A}" destId="{4511A9E0-3F39-4FA7-B4BD-0AE9F9C5E9DF}" srcOrd="1" destOrd="0" presId="urn:microsoft.com/office/officeart/2005/8/layout/hierarchy1"/>
    <dgm:cxn modelId="{2B09A710-01B4-4F3F-8F13-E266DB19127D}" type="presParOf" srcId="{09C0C01E-3A69-49BE-B9C4-B433B08DC07F}" destId="{38B25DA3-F3E3-4A86-9E1B-918AFB0F1A11}" srcOrd="1" destOrd="0" presId="urn:microsoft.com/office/officeart/2005/8/layout/hierarchy1"/>
    <dgm:cxn modelId="{5CE21E6B-0949-497B-805C-908D8121F658}" type="presParOf" srcId="{38B25DA3-F3E3-4A86-9E1B-918AFB0F1A11}" destId="{B9709C7B-7FDE-45E3-9A8C-B04F3085464C}" srcOrd="0" destOrd="0" presId="urn:microsoft.com/office/officeart/2005/8/layout/hierarchy1"/>
    <dgm:cxn modelId="{CB72EBC8-2347-4CC5-B7CF-D2A3A937F986}" type="presParOf" srcId="{38B25DA3-F3E3-4A86-9E1B-918AFB0F1A11}" destId="{9E3A4245-745A-497B-AC50-2BE77962780A}" srcOrd="1" destOrd="0" presId="urn:microsoft.com/office/officeart/2005/8/layout/hierarchy1"/>
    <dgm:cxn modelId="{85A128AD-9323-4E3F-AA49-BE7212B617E4}" type="presParOf" srcId="{9E3A4245-745A-497B-AC50-2BE77962780A}" destId="{F1668659-C108-481D-9387-D1D8185BE197}" srcOrd="0" destOrd="0" presId="urn:microsoft.com/office/officeart/2005/8/layout/hierarchy1"/>
    <dgm:cxn modelId="{B314E540-5969-4396-94D0-3C8643ECDFD1}" type="presParOf" srcId="{F1668659-C108-481D-9387-D1D8185BE197}" destId="{7CB8A242-A7B4-469C-A1D9-63DA6305F62F}" srcOrd="0" destOrd="0" presId="urn:microsoft.com/office/officeart/2005/8/layout/hierarchy1"/>
    <dgm:cxn modelId="{38C291CA-9CF8-4876-8092-968E397D26A0}" type="presParOf" srcId="{F1668659-C108-481D-9387-D1D8185BE197}" destId="{2ABDC453-016F-46E4-B166-6F850AC253F8}" srcOrd="1" destOrd="0" presId="urn:microsoft.com/office/officeart/2005/8/layout/hierarchy1"/>
    <dgm:cxn modelId="{140BA268-FB3E-449B-863A-6A82AEF68B7F}" type="presParOf" srcId="{9E3A4245-745A-497B-AC50-2BE77962780A}" destId="{C0BC4696-D59B-4049-93EE-E1125A8F407D}" srcOrd="1" destOrd="0" presId="urn:microsoft.com/office/officeart/2005/8/layout/hierarchy1"/>
    <dgm:cxn modelId="{FDA94E1C-B271-4277-9FC0-1DDCA0A9D195}" type="presParOf" srcId="{38B25DA3-F3E3-4A86-9E1B-918AFB0F1A11}" destId="{1BC49694-8074-4D10-9BDD-D8FAB3C7AC27}" srcOrd="2" destOrd="0" presId="urn:microsoft.com/office/officeart/2005/8/layout/hierarchy1"/>
    <dgm:cxn modelId="{CF2C181C-EF0E-41C0-971D-00D9F930274B}" type="presParOf" srcId="{38B25DA3-F3E3-4A86-9E1B-918AFB0F1A11}" destId="{378B6535-5AE2-4DED-9997-F6E186A2AA83}" srcOrd="3" destOrd="0" presId="urn:microsoft.com/office/officeart/2005/8/layout/hierarchy1"/>
    <dgm:cxn modelId="{7C29EDD0-91B7-4F0F-BE63-E9C34E144128}" type="presParOf" srcId="{378B6535-5AE2-4DED-9997-F6E186A2AA83}" destId="{966F281B-551B-48CA-9CF2-B11EFA7D8761}" srcOrd="0" destOrd="0" presId="urn:microsoft.com/office/officeart/2005/8/layout/hierarchy1"/>
    <dgm:cxn modelId="{F843A896-4CB7-4B6F-972A-FB3DEF16808C}" type="presParOf" srcId="{966F281B-551B-48CA-9CF2-B11EFA7D8761}" destId="{36F7C12B-48CA-42E8-9E06-FF87031E7AB2}" srcOrd="0" destOrd="0" presId="urn:microsoft.com/office/officeart/2005/8/layout/hierarchy1"/>
    <dgm:cxn modelId="{AF5FBA1D-9CF7-4232-9812-AC3A2BB05203}" type="presParOf" srcId="{966F281B-551B-48CA-9CF2-B11EFA7D8761}" destId="{196B4C7F-5F1C-477B-856D-410A78D95ECB}" srcOrd="1" destOrd="0" presId="urn:microsoft.com/office/officeart/2005/8/layout/hierarchy1"/>
    <dgm:cxn modelId="{6D2B4750-8490-473C-AE1A-BAF82BF7285F}" type="presParOf" srcId="{378B6535-5AE2-4DED-9997-F6E186A2AA83}" destId="{0103E98A-F8BB-4476-B229-8C366E5947F7}" srcOrd="1" destOrd="0" presId="urn:microsoft.com/office/officeart/2005/8/layout/hierarchy1"/>
    <dgm:cxn modelId="{74D3E8CF-3D33-4B7C-BE15-460374CE9EB7}" type="presParOf" srcId="{38B25DA3-F3E3-4A86-9E1B-918AFB0F1A11}" destId="{2ECFB6B9-3EF5-4D91-8E2A-E77E2607B2C1}" srcOrd="4" destOrd="0" presId="urn:microsoft.com/office/officeart/2005/8/layout/hierarchy1"/>
    <dgm:cxn modelId="{93270A46-061B-43F5-A0F0-3A96CEDDC983}" type="presParOf" srcId="{38B25DA3-F3E3-4A86-9E1B-918AFB0F1A11}" destId="{CBAE4431-8888-4685-91A6-3B137956156A}" srcOrd="5" destOrd="0" presId="urn:microsoft.com/office/officeart/2005/8/layout/hierarchy1"/>
    <dgm:cxn modelId="{FD2BF881-591E-403D-A200-FA84B8C1E071}" type="presParOf" srcId="{CBAE4431-8888-4685-91A6-3B137956156A}" destId="{489AA383-C462-4461-9388-42743084CC9A}" srcOrd="0" destOrd="0" presId="urn:microsoft.com/office/officeart/2005/8/layout/hierarchy1"/>
    <dgm:cxn modelId="{F2720424-4151-46AA-A5E1-7F2D6691CC52}" type="presParOf" srcId="{489AA383-C462-4461-9388-42743084CC9A}" destId="{FD73AC9D-05D7-46E3-90F6-B0A2EFB3265A}" srcOrd="0" destOrd="0" presId="urn:microsoft.com/office/officeart/2005/8/layout/hierarchy1"/>
    <dgm:cxn modelId="{656E1CC9-D95C-4BF1-92B8-A7081102E423}" type="presParOf" srcId="{489AA383-C462-4461-9388-42743084CC9A}" destId="{21C2B759-22FE-44A9-A8B0-8904520A32C5}" srcOrd="1" destOrd="0" presId="urn:microsoft.com/office/officeart/2005/8/layout/hierarchy1"/>
    <dgm:cxn modelId="{A89D3E96-115E-43FE-B78C-291246284648}" type="presParOf" srcId="{CBAE4431-8888-4685-91A6-3B137956156A}" destId="{2B7304F1-13D2-4919-BCE5-5011FEC5B670}" srcOrd="1" destOrd="0" presId="urn:microsoft.com/office/officeart/2005/8/layout/hierarchy1"/>
    <dgm:cxn modelId="{A1A41582-C93A-4778-AA8C-002675772A3F}" type="presParOf" srcId="{3BB586F9-CBAB-4B1E-A609-5A03CABDA96F}" destId="{92F64598-8770-48EB-AF10-C9DD282B84A6}" srcOrd="2" destOrd="0" presId="urn:microsoft.com/office/officeart/2005/8/layout/hierarchy1"/>
    <dgm:cxn modelId="{34434B50-8840-4B2E-8964-72963BA425BD}" type="presParOf" srcId="{3BB586F9-CBAB-4B1E-A609-5A03CABDA96F}" destId="{BD5A21D3-2884-4C2D-8D97-FC2F5237EBD9}" srcOrd="3" destOrd="0" presId="urn:microsoft.com/office/officeart/2005/8/layout/hierarchy1"/>
    <dgm:cxn modelId="{CAB17910-31E6-4F98-A58F-8B3DD035622B}" type="presParOf" srcId="{BD5A21D3-2884-4C2D-8D97-FC2F5237EBD9}" destId="{6B669C74-F7D9-467A-845C-1B585B4835AF}" srcOrd="0" destOrd="0" presId="urn:microsoft.com/office/officeart/2005/8/layout/hierarchy1"/>
    <dgm:cxn modelId="{127A43D7-46E1-486E-8E7F-A1728FB557BB}" type="presParOf" srcId="{6B669C74-F7D9-467A-845C-1B585B4835AF}" destId="{5E8F0F86-423F-4A60-BD21-D94466871E53}" srcOrd="0" destOrd="0" presId="urn:microsoft.com/office/officeart/2005/8/layout/hierarchy1"/>
    <dgm:cxn modelId="{2901DBCD-5DD4-4115-AA64-40D717BBCDF7}" type="presParOf" srcId="{6B669C74-F7D9-467A-845C-1B585B4835AF}" destId="{9D0331A2-3F7C-4186-ACF1-E1E7F4849E00}" srcOrd="1" destOrd="0" presId="urn:microsoft.com/office/officeart/2005/8/layout/hierarchy1"/>
    <dgm:cxn modelId="{43E8EA39-FA74-4E32-B8EF-2CB645FE7AE3}" type="presParOf" srcId="{BD5A21D3-2884-4C2D-8D97-FC2F5237EBD9}" destId="{811E479C-F7A0-44C9-A3C9-CCE9F357EA89}" srcOrd="1" destOrd="0" presId="urn:microsoft.com/office/officeart/2005/8/layout/hierarchy1"/>
    <dgm:cxn modelId="{B3140F18-0C61-4DC9-A344-4628F9922F0A}" type="presParOf" srcId="{811E479C-F7A0-44C9-A3C9-CCE9F357EA89}" destId="{9D0F5E5A-AACC-4A34-BDC2-264D5207ACD9}" srcOrd="0" destOrd="0" presId="urn:microsoft.com/office/officeart/2005/8/layout/hierarchy1"/>
    <dgm:cxn modelId="{220AFEE2-4D41-4B76-BE27-B368AAEE299C}" type="presParOf" srcId="{811E479C-F7A0-44C9-A3C9-CCE9F357EA89}" destId="{51CBE148-8530-43CE-91AD-19D892C54365}" srcOrd="1" destOrd="0" presId="urn:microsoft.com/office/officeart/2005/8/layout/hierarchy1"/>
    <dgm:cxn modelId="{BB1FF96C-121D-4459-BAAF-8E973AACB927}" type="presParOf" srcId="{51CBE148-8530-43CE-91AD-19D892C54365}" destId="{208ADC0B-B843-4001-9CE5-F5F47E60F652}" srcOrd="0" destOrd="0" presId="urn:microsoft.com/office/officeart/2005/8/layout/hierarchy1"/>
    <dgm:cxn modelId="{916D9DAA-F6E8-46E3-9FC6-48C4C455FAE6}" type="presParOf" srcId="{208ADC0B-B843-4001-9CE5-F5F47E60F652}" destId="{1FEA3661-83B0-453C-BC41-C937557C493C}" srcOrd="0" destOrd="0" presId="urn:microsoft.com/office/officeart/2005/8/layout/hierarchy1"/>
    <dgm:cxn modelId="{F54127DE-8073-4DD4-B1D0-6F98E0C60A17}" type="presParOf" srcId="{208ADC0B-B843-4001-9CE5-F5F47E60F652}" destId="{321F413E-72E2-4AA4-BB1C-7CF00FF857EF}" srcOrd="1" destOrd="0" presId="urn:microsoft.com/office/officeart/2005/8/layout/hierarchy1"/>
    <dgm:cxn modelId="{3CF9B3A8-A132-4386-9144-E3762AD6BCFA}" type="presParOf" srcId="{51CBE148-8530-43CE-91AD-19D892C54365}" destId="{DB881CEE-1861-4C6D-89CC-8E0C0AF60DD4}" srcOrd="1" destOrd="0" presId="urn:microsoft.com/office/officeart/2005/8/layout/hierarchy1"/>
    <dgm:cxn modelId="{D66CA78C-8944-476A-9DF6-4FB7990BB1D0}" type="presParOf" srcId="{811E479C-F7A0-44C9-A3C9-CCE9F357EA89}" destId="{6DD2E02E-C49E-4459-9F97-9FA6F39203BF}" srcOrd="2" destOrd="0" presId="urn:microsoft.com/office/officeart/2005/8/layout/hierarchy1"/>
    <dgm:cxn modelId="{202D8968-9AF2-4452-88C4-1E7589F14972}" type="presParOf" srcId="{811E479C-F7A0-44C9-A3C9-CCE9F357EA89}" destId="{DD807977-8D8E-4F49-82F1-941C45AD5315}" srcOrd="3" destOrd="0" presId="urn:microsoft.com/office/officeart/2005/8/layout/hierarchy1"/>
    <dgm:cxn modelId="{B929B20A-6E3C-4821-A9C6-385387F74F13}" type="presParOf" srcId="{DD807977-8D8E-4F49-82F1-941C45AD5315}" destId="{031A8880-18BB-4B0A-A3FE-15D397569F7C}" srcOrd="0" destOrd="0" presId="urn:microsoft.com/office/officeart/2005/8/layout/hierarchy1"/>
    <dgm:cxn modelId="{C2BFA5F3-4CF3-4A7F-AE52-F4A8D9123801}" type="presParOf" srcId="{031A8880-18BB-4B0A-A3FE-15D397569F7C}" destId="{647319E4-C67F-48C2-8320-3ADC867D886B}" srcOrd="0" destOrd="0" presId="urn:microsoft.com/office/officeart/2005/8/layout/hierarchy1"/>
    <dgm:cxn modelId="{523E28C3-23C0-4514-8A2F-61A1A88E76AB}" type="presParOf" srcId="{031A8880-18BB-4B0A-A3FE-15D397569F7C}" destId="{6E8839BA-5BF7-470D-8305-C81662985771}" srcOrd="1" destOrd="0" presId="urn:microsoft.com/office/officeart/2005/8/layout/hierarchy1"/>
    <dgm:cxn modelId="{6E0BEAF5-35B4-4456-8E16-25729411346E}" type="presParOf" srcId="{DD807977-8D8E-4F49-82F1-941C45AD5315}" destId="{3B6C6ED9-A19D-414D-AD26-03A3B63E9B9E}" srcOrd="1" destOrd="0" presId="urn:microsoft.com/office/officeart/2005/8/layout/hierarchy1"/>
    <dgm:cxn modelId="{7526A896-6DD1-484C-AA37-B06106127924}" type="presParOf" srcId="{811E479C-F7A0-44C9-A3C9-CCE9F357EA89}" destId="{7E61A2D6-9664-4673-B6F8-4CBCADEBB99C}" srcOrd="4" destOrd="0" presId="urn:microsoft.com/office/officeart/2005/8/layout/hierarchy1"/>
    <dgm:cxn modelId="{C21B7D81-C918-421C-B6B3-579BA44A8F2F}" type="presParOf" srcId="{811E479C-F7A0-44C9-A3C9-CCE9F357EA89}" destId="{99655493-CBE7-4A11-9696-9BFAFE271F81}" srcOrd="5" destOrd="0" presId="urn:microsoft.com/office/officeart/2005/8/layout/hierarchy1"/>
    <dgm:cxn modelId="{208713CB-B3CF-40FD-B867-35DFB5EBB4DC}" type="presParOf" srcId="{99655493-CBE7-4A11-9696-9BFAFE271F81}" destId="{7B9727F5-9E1C-42FB-B7B3-4D08DEA24DB0}" srcOrd="0" destOrd="0" presId="urn:microsoft.com/office/officeart/2005/8/layout/hierarchy1"/>
    <dgm:cxn modelId="{1ADF2C57-EB02-4476-B468-A72A8021CD83}" type="presParOf" srcId="{7B9727F5-9E1C-42FB-B7B3-4D08DEA24DB0}" destId="{0C3D70C9-23FC-4E91-9D08-CF69E5F1B4C7}" srcOrd="0" destOrd="0" presId="urn:microsoft.com/office/officeart/2005/8/layout/hierarchy1"/>
    <dgm:cxn modelId="{7CC1B571-0D20-417C-A203-34001EEC8A3E}" type="presParOf" srcId="{7B9727F5-9E1C-42FB-B7B3-4D08DEA24DB0}" destId="{EB5F71AE-EC27-4395-9BE0-4F913ECEE6CA}" srcOrd="1" destOrd="0" presId="urn:microsoft.com/office/officeart/2005/8/layout/hierarchy1"/>
    <dgm:cxn modelId="{426D6607-A554-4027-AA07-74ACEC7BAE1C}" type="presParOf" srcId="{99655493-CBE7-4A11-9696-9BFAFE271F81}" destId="{17B0769A-AE33-421A-BB93-C3DD01112760}" srcOrd="1" destOrd="0" presId="urn:microsoft.com/office/officeart/2005/8/layout/hierarchy1"/>
    <dgm:cxn modelId="{E156D425-EFC0-4AAA-9C65-BF7D7DDE5B65}" type="presParOf" srcId="{811E479C-F7A0-44C9-A3C9-CCE9F357EA89}" destId="{226F6450-1FA2-4A4C-B5BA-D2836EBBE876}" srcOrd="6" destOrd="0" presId="urn:microsoft.com/office/officeart/2005/8/layout/hierarchy1"/>
    <dgm:cxn modelId="{2D1FE843-3001-441E-88D3-C1F3E5CE16F8}" type="presParOf" srcId="{811E479C-F7A0-44C9-A3C9-CCE9F357EA89}" destId="{6B6FBB47-98BF-4CDE-B1DE-81B65BD4117A}" srcOrd="7" destOrd="0" presId="urn:microsoft.com/office/officeart/2005/8/layout/hierarchy1"/>
    <dgm:cxn modelId="{CFBE01BF-9430-45E5-9F33-7D78216B6860}" type="presParOf" srcId="{6B6FBB47-98BF-4CDE-B1DE-81B65BD4117A}" destId="{05458268-8226-4130-AB7F-8A83D05B10B9}" srcOrd="0" destOrd="0" presId="urn:microsoft.com/office/officeart/2005/8/layout/hierarchy1"/>
    <dgm:cxn modelId="{205CBAEC-38E8-4EE7-A94F-CCEBDB0C28E7}" type="presParOf" srcId="{05458268-8226-4130-AB7F-8A83D05B10B9}" destId="{C2E6A9C6-25C2-4874-BF82-5BBE3A164BC0}" srcOrd="0" destOrd="0" presId="urn:microsoft.com/office/officeart/2005/8/layout/hierarchy1"/>
    <dgm:cxn modelId="{52E41944-5CC2-440D-B871-0DD6775BE895}" type="presParOf" srcId="{05458268-8226-4130-AB7F-8A83D05B10B9}" destId="{4CFEE55C-7B79-44CC-B916-DA49070325A0}" srcOrd="1" destOrd="0" presId="urn:microsoft.com/office/officeart/2005/8/layout/hierarchy1"/>
    <dgm:cxn modelId="{9B47CC48-5D15-467C-BFB0-8D242525D043}" type="presParOf" srcId="{6B6FBB47-98BF-4CDE-B1DE-81B65BD4117A}" destId="{21BC3862-883B-421B-940F-B3485D380D93}" srcOrd="1" destOrd="0" presId="urn:microsoft.com/office/officeart/2005/8/layout/hierarchy1"/>
    <dgm:cxn modelId="{F6C46B29-B14B-421A-852A-52BDFA7DD074}" type="presParOf" srcId="{811E479C-F7A0-44C9-A3C9-CCE9F357EA89}" destId="{4FFB8F70-C4E7-4E21-8F96-BC918C0DFFB3}" srcOrd="8" destOrd="0" presId="urn:microsoft.com/office/officeart/2005/8/layout/hierarchy1"/>
    <dgm:cxn modelId="{07450E1E-C2A6-4CFF-8018-A0C57BEEA986}" type="presParOf" srcId="{811E479C-F7A0-44C9-A3C9-CCE9F357EA89}" destId="{3CC364CF-2747-4E8A-9181-81C9699CF069}" srcOrd="9" destOrd="0" presId="urn:microsoft.com/office/officeart/2005/8/layout/hierarchy1"/>
    <dgm:cxn modelId="{156377C1-9E19-44E4-8A48-BDAD46C2EB39}" type="presParOf" srcId="{3CC364CF-2747-4E8A-9181-81C9699CF069}" destId="{1FF70A40-0D2A-4881-8EF7-B48AE22D311D}" srcOrd="0" destOrd="0" presId="urn:microsoft.com/office/officeart/2005/8/layout/hierarchy1"/>
    <dgm:cxn modelId="{04DCE7D2-40FD-4621-AAC4-12EE95233F7B}" type="presParOf" srcId="{1FF70A40-0D2A-4881-8EF7-B48AE22D311D}" destId="{A8DD653B-8483-4598-8DDD-19A590A420BF}" srcOrd="0" destOrd="0" presId="urn:microsoft.com/office/officeart/2005/8/layout/hierarchy1"/>
    <dgm:cxn modelId="{C4DA033F-407B-41E0-9B10-BA1C4E0B2B7B}" type="presParOf" srcId="{1FF70A40-0D2A-4881-8EF7-B48AE22D311D}" destId="{E28D3C41-2E11-42EF-93E0-CA1F0C7E8ADA}" srcOrd="1" destOrd="0" presId="urn:microsoft.com/office/officeart/2005/8/layout/hierarchy1"/>
    <dgm:cxn modelId="{85F6C568-6AF3-4C57-AB9E-899FE7BC57E4}" type="presParOf" srcId="{3CC364CF-2747-4E8A-9181-81C9699CF069}" destId="{194643E5-3AD8-422E-90FF-3CB97B75F72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EE00AA6-6965-4108-9555-90E97774132C}" type="doc">
      <dgm:prSet loTypeId="urn:microsoft.com/office/officeart/2005/8/layout/bProcess3" loCatId="process" qsTypeId="urn:microsoft.com/office/officeart/2005/8/quickstyle/3d2" qsCatId="3D" csTypeId="urn:microsoft.com/office/officeart/2005/8/colors/accent1_1" csCatId="accent1" phldr="1"/>
      <dgm:spPr/>
    </dgm:pt>
    <dgm:pt modelId="{9B4CA8D5-FE4D-49A3-80BA-D47ADC62F558}">
      <dgm:prSet phldrT="[Text]" custT="1"/>
      <dgm:spPr/>
      <dgm:t>
        <a:bodyPr/>
        <a:lstStyle/>
        <a:p>
          <a:pPr algn="ctr"/>
          <a:r>
            <a:rPr lang="en-IN" sz="1600" dirty="0">
              <a:latin typeface="Times New Roman" panose="02020603050405020304" pitchFamily="18" charset="0"/>
              <a:cs typeface="Times New Roman" panose="02020603050405020304" pitchFamily="18" charset="0"/>
            </a:rPr>
            <a:t>DATASET OF IMAGES</a:t>
          </a:r>
        </a:p>
      </dgm:t>
    </dgm:pt>
    <dgm:pt modelId="{1C3741CD-16C5-4398-8E89-26D8D77B9558}" type="parTrans" cxnId="{53664454-4B57-4509-9351-A1E61C6C966F}">
      <dgm:prSet/>
      <dgm:spPr/>
      <dgm:t>
        <a:bodyPr/>
        <a:lstStyle/>
        <a:p>
          <a:pPr algn="just"/>
          <a:endParaRPr lang="en-IN" sz="800">
            <a:latin typeface="Times New Roman" panose="02020603050405020304" pitchFamily="18" charset="0"/>
            <a:cs typeface="Times New Roman" panose="02020603050405020304" pitchFamily="18" charset="0"/>
          </a:endParaRPr>
        </a:p>
      </dgm:t>
    </dgm:pt>
    <dgm:pt modelId="{3E4BF5BF-E3DD-4564-B675-F73409EE7E23}" type="sibTrans" cxnId="{53664454-4B57-4509-9351-A1E61C6C966F}">
      <dgm:prSet custT="1"/>
      <dgm:spPr/>
      <dgm:t>
        <a:bodyPr/>
        <a:lstStyle/>
        <a:p>
          <a:pPr algn="ctr"/>
          <a:endParaRPr lang="en-IN" sz="1600">
            <a:latin typeface="Times New Roman" panose="02020603050405020304" pitchFamily="18" charset="0"/>
            <a:cs typeface="Times New Roman" panose="02020603050405020304" pitchFamily="18" charset="0"/>
          </a:endParaRPr>
        </a:p>
      </dgm:t>
    </dgm:pt>
    <dgm:pt modelId="{FF85D9A9-F5F0-4854-B12E-69722D2E9E53}">
      <dgm:prSet phldrT="[Text]" custT="1"/>
      <dgm:spPr/>
      <dgm:t>
        <a:bodyPr/>
        <a:lstStyle/>
        <a:p>
          <a:pPr algn="ctr"/>
          <a:r>
            <a:rPr lang="en-IN" sz="1600">
              <a:latin typeface="Times New Roman" panose="02020603050405020304" pitchFamily="18" charset="0"/>
              <a:cs typeface="Times New Roman" panose="02020603050405020304" pitchFamily="18" charset="0"/>
            </a:rPr>
            <a:t>SPLIT DATASET FOR TRAINING AND VALIDATION</a:t>
          </a:r>
        </a:p>
      </dgm:t>
    </dgm:pt>
    <dgm:pt modelId="{DF1A8535-5FED-40D8-98E6-D013C5CC0104}" type="parTrans" cxnId="{CC1C6B69-B9F2-4B2F-8E3A-8CD1DC7E9974}">
      <dgm:prSet/>
      <dgm:spPr/>
      <dgm:t>
        <a:bodyPr/>
        <a:lstStyle/>
        <a:p>
          <a:pPr algn="just"/>
          <a:endParaRPr lang="en-IN" sz="800">
            <a:latin typeface="Times New Roman" panose="02020603050405020304" pitchFamily="18" charset="0"/>
            <a:cs typeface="Times New Roman" panose="02020603050405020304" pitchFamily="18" charset="0"/>
          </a:endParaRPr>
        </a:p>
      </dgm:t>
    </dgm:pt>
    <dgm:pt modelId="{AB5A0C5E-5913-4AEE-8C06-0314BD6A13B5}" type="sibTrans" cxnId="{CC1C6B69-B9F2-4B2F-8E3A-8CD1DC7E9974}">
      <dgm:prSet custT="1"/>
      <dgm:spPr/>
      <dgm:t>
        <a:bodyPr/>
        <a:lstStyle/>
        <a:p>
          <a:pPr algn="ctr"/>
          <a:endParaRPr lang="en-IN" sz="1600">
            <a:latin typeface="Times New Roman" panose="02020603050405020304" pitchFamily="18" charset="0"/>
            <a:cs typeface="Times New Roman" panose="02020603050405020304" pitchFamily="18" charset="0"/>
          </a:endParaRPr>
        </a:p>
      </dgm:t>
    </dgm:pt>
    <dgm:pt modelId="{4D2F9AC4-B652-4EC8-86A2-B118E714A8C1}">
      <dgm:prSet phldrT="[Text]" custT="1"/>
      <dgm:spPr/>
      <dgm:t>
        <a:bodyPr/>
        <a:lstStyle/>
        <a:p>
          <a:pPr algn="ctr"/>
          <a:r>
            <a:rPr lang="en-IN" sz="1600" dirty="0">
              <a:latin typeface="Times New Roman" panose="02020603050405020304" pitchFamily="18" charset="0"/>
              <a:cs typeface="Times New Roman" panose="02020603050405020304" pitchFamily="18" charset="0"/>
            </a:rPr>
            <a:t>DEFINE MODEL</a:t>
          </a:r>
        </a:p>
      </dgm:t>
    </dgm:pt>
    <dgm:pt modelId="{3AC4BC20-C243-4E1F-91F8-B9B905E86142}" type="parTrans" cxnId="{81701BC1-501C-4F15-999F-50D6C489E46C}">
      <dgm:prSet/>
      <dgm:spPr/>
      <dgm:t>
        <a:bodyPr/>
        <a:lstStyle/>
        <a:p>
          <a:pPr algn="just"/>
          <a:endParaRPr lang="en-IN" sz="800">
            <a:latin typeface="Times New Roman" panose="02020603050405020304" pitchFamily="18" charset="0"/>
            <a:cs typeface="Times New Roman" panose="02020603050405020304" pitchFamily="18" charset="0"/>
          </a:endParaRPr>
        </a:p>
      </dgm:t>
    </dgm:pt>
    <dgm:pt modelId="{D2494988-7B31-4D83-8D7C-3C1AFFD14127}" type="sibTrans" cxnId="{81701BC1-501C-4F15-999F-50D6C489E46C}">
      <dgm:prSet custT="1"/>
      <dgm:spPr/>
      <dgm:t>
        <a:bodyPr/>
        <a:lstStyle/>
        <a:p>
          <a:pPr algn="ctr"/>
          <a:endParaRPr lang="en-IN" sz="1600">
            <a:latin typeface="Times New Roman" panose="02020603050405020304" pitchFamily="18" charset="0"/>
            <a:cs typeface="Times New Roman" panose="02020603050405020304" pitchFamily="18" charset="0"/>
          </a:endParaRPr>
        </a:p>
      </dgm:t>
    </dgm:pt>
    <dgm:pt modelId="{606E9737-0965-48EC-A76D-436426F3DF97}">
      <dgm:prSet phldrT="[Text]" custT="1"/>
      <dgm:spPr/>
      <dgm:t>
        <a:bodyPr/>
        <a:lstStyle/>
        <a:p>
          <a:pPr algn="ctr"/>
          <a:r>
            <a:rPr lang="en-IN" sz="1600" dirty="0">
              <a:latin typeface="Times New Roman" panose="02020603050405020304" pitchFamily="18" charset="0"/>
              <a:cs typeface="Times New Roman" panose="02020603050405020304" pitchFamily="18" charset="0"/>
            </a:rPr>
            <a:t>BUILD MODEL</a:t>
          </a:r>
        </a:p>
      </dgm:t>
    </dgm:pt>
    <dgm:pt modelId="{FBB7263F-21CB-4069-982D-5FD889D6DA9B}" type="parTrans" cxnId="{420C1203-ADC4-4DCC-9B87-0E45A474BFEA}">
      <dgm:prSet/>
      <dgm:spPr/>
      <dgm:t>
        <a:bodyPr/>
        <a:lstStyle/>
        <a:p>
          <a:pPr algn="just"/>
          <a:endParaRPr lang="en-IN" sz="800">
            <a:latin typeface="Times New Roman" panose="02020603050405020304" pitchFamily="18" charset="0"/>
            <a:cs typeface="Times New Roman" panose="02020603050405020304" pitchFamily="18" charset="0"/>
          </a:endParaRPr>
        </a:p>
      </dgm:t>
    </dgm:pt>
    <dgm:pt modelId="{6F754EB7-C037-4F23-9FFF-DDE2D432A213}" type="sibTrans" cxnId="{420C1203-ADC4-4DCC-9B87-0E45A474BFEA}">
      <dgm:prSet custT="1"/>
      <dgm:spPr/>
      <dgm:t>
        <a:bodyPr/>
        <a:lstStyle/>
        <a:p>
          <a:pPr algn="ctr"/>
          <a:endParaRPr lang="en-IN" sz="1600">
            <a:latin typeface="Times New Roman" panose="02020603050405020304" pitchFamily="18" charset="0"/>
            <a:cs typeface="Times New Roman" panose="02020603050405020304" pitchFamily="18" charset="0"/>
          </a:endParaRPr>
        </a:p>
      </dgm:t>
    </dgm:pt>
    <dgm:pt modelId="{ABDE7C84-545F-4D41-AE82-A8FD6B9A3009}">
      <dgm:prSet phldrT="[Text]" custT="1"/>
      <dgm:spPr/>
      <dgm:t>
        <a:bodyPr/>
        <a:lstStyle/>
        <a:p>
          <a:pPr algn="ctr"/>
          <a:r>
            <a:rPr lang="en-IN" sz="1600">
              <a:latin typeface="Times New Roman" panose="02020603050405020304" pitchFamily="18" charset="0"/>
              <a:cs typeface="Times New Roman" panose="02020603050405020304" pitchFamily="18" charset="0"/>
            </a:rPr>
            <a:t>COMPILE MODEL</a:t>
          </a:r>
        </a:p>
      </dgm:t>
    </dgm:pt>
    <dgm:pt modelId="{1BEFC6B6-2E46-423B-A357-57AB9CF55295}" type="parTrans" cxnId="{8C45EAB6-25E4-4AA2-955F-6D702C57DE52}">
      <dgm:prSet/>
      <dgm:spPr/>
      <dgm:t>
        <a:bodyPr/>
        <a:lstStyle/>
        <a:p>
          <a:pPr algn="just"/>
          <a:endParaRPr lang="en-IN" sz="800">
            <a:latin typeface="Times New Roman" panose="02020603050405020304" pitchFamily="18" charset="0"/>
            <a:cs typeface="Times New Roman" panose="02020603050405020304" pitchFamily="18" charset="0"/>
          </a:endParaRPr>
        </a:p>
      </dgm:t>
    </dgm:pt>
    <dgm:pt modelId="{C08C01E0-9CA5-4764-8238-7CA3B05FD465}" type="sibTrans" cxnId="{8C45EAB6-25E4-4AA2-955F-6D702C57DE52}">
      <dgm:prSet custT="1"/>
      <dgm:spPr/>
      <dgm:t>
        <a:bodyPr/>
        <a:lstStyle/>
        <a:p>
          <a:pPr algn="ctr"/>
          <a:endParaRPr lang="en-IN" sz="1600">
            <a:latin typeface="Times New Roman" panose="02020603050405020304" pitchFamily="18" charset="0"/>
            <a:cs typeface="Times New Roman" panose="02020603050405020304" pitchFamily="18" charset="0"/>
          </a:endParaRPr>
        </a:p>
      </dgm:t>
    </dgm:pt>
    <dgm:pt modelId="{F90D1E41-E4BE-40E1-B1C4-504A11934AC5}">
      <dgm:prSet phldrT="[Text]" custT="1"/>
      <dgm:spPr/>
      <dgm:t>
        <a:bodyPr/>
        <a:lstStyle/>
        <a:p>
          <a:pPr algn="ctr"/>
          <a:r>
            <a:rPr lang="en-IN" sz="1600">
              <a:latin typeface="Times New Roman" panose="02020603050405020304" pitchFamily="18" charset="0"/>
              <a:cs typeface="Times New Roman" panose="02020603050405020304" pitchFamily="18" charset="0"/>
            </a:rPr>
            <a:t>TRAIN MODEL</a:t>
          </a:r>
        </a:p>
      </dgm:t>
    </dgm:pt>
    <dgm:pt modelId="{2055156B-E8CF-4C78-B4DF-4C3952C7E875}" type="parTrans" cxnId="{D7400BD1-FF63-4FF6-A5F1-AAC4A3560EEF}">
      <dgm:prSet/>
      <dgm:spPr/>
      <dgm:t>
        <a:bodyPr/>
        <a:lstStyle/>
        <a:p>
          <a:pPr algn="just"/>
          <a:endParaRPr lang="en-IN" sz="800">
            <a:latin typeface="Times New Roman" panose="02020603050405020304" pitchFamily="18" charset="0"/>
            <a:cs typeface="Times New Roman" panose="02020603050405020304" pitchFamily="18" charset="0"/>
          </a:endParaRPr>
        </a:p>
      </dgm:t>
    </dgm:pt>
    <dgm:pt modelId="{3F04CF5B-05DB-4798-9D84-B9CE3C795B67}" type="sibTrans" cxnId="{D7400BD1-FF63-4FF6-A5F1-AAC4A3560EEF}">
      <dgm:prSet/>
      <dgm:spPr/>
      <dgm:t>
        <a:bodyPr/>
        <a:lstStyle/>
        <a:p>
          <a:pPr algn="just"/>
          <a:endParaRPr lang="en-IN" sz="800">
            <a:latin typeface="Times New Roman" panose="02020603050405020304" pitchFamily="18" charset="0"/>
            <a:cs typeface="Times New Roman" panose="02020603050405020304" pitchFamily="18" charset="0"/>
          </a:endParaRPr>
        </a:p>
      </dgm:t>
    </dgm:pt>
    <dgm:pt modelId="{C4174652-BCF9-41E4-A53A-DF14A0E9BD0B}" type="pres">
      <dgm:prSet presAssocID="{5EE00AA6-6965-4108-9555-90E97774132C}" presName="Name0" presStyleCnt="0">
        <dgm:presLayoutVars>
          <dgm:dir/>
          <dgm:resizeHandles val="exact"/>
        </dgm:presLayoutVars>
      </dgm:prSet>
      <dgm:spPr/>
    </dgm:pt>
    <dgm:pt modelId="{5AA3F448-D9DF-492A-9754-CD954A3DF4E8}" type="pres">
      <dgm:prSet presAssocID="{9B4CA8D5-FE4D-49A3-80BA-D47ADC62F558}" presName="node" presStyleLbl="node1" presStyleIdx="0" presStyleCnt="6">
        <dgm:presLayoutVars>
          <dgm:bulletEnabled val="1"/>
        </dgm:presLayoutVars>
      </dgm:prSet>
      <dgm:spPr/>
    </dgm:pt>
    <dgm:pt modelId="{F278D0BE-773A-4783-98B0-23D9E0D45DF6}" type="pres">
      <dgm:prSet presAssocID="{3E4BF5BF-E3DD-4564-B675-F73409EE7E23}" presName="sibTrans" presStyleLbl="sibTrans1D1" presStyleIdx="0" presStyleCnt="5"/>
      <dgm:spPr/>
    </dgm:pt>
    <dgm:pt modelId="{0FA07013-A666-49AC-A29B-ED900D45199C}" type="pres">
      <dgm:prSet presAssocID="{3E4BF5BF-E3DD-4564-B675-F73409EE7E23}" presName="connectorText" presStyleLbl="sibTrans1D1" presStyleIdx="0" presStyleCnt="5"/>
      <dgm:spPr/>
    </dgm:pt>
    <dgm:pt modelId="{34961BE1-8519-4F87-9087-E77CC57B649A}" type="pres">
      <dgm:prSet presAssocID="{FF85D9A9-F5F0-4854-B12E-69722D2E9E53}" presName="node" presStyleLbl="node1" presStyleIdx="1" presStyleCnt="6">
        <dgm:presLayoutVars>
          <dgm:bulletEnabled val="1"/>
        </dgm:presLayoutVars>
      </dgm:prSet>
      <dgm:spPr/>
    </dgm:pt>
    <dgm:pt modelId="{EB6EC3C9-B5A0-4D56-9C40-66961C2DE519}" type="pres">
      <dgm:prSet presAssocID="{AB5A0C5E-5913-4AEE-8C06-0314BD6A13B5}" presName="sibTrans" presStyleLbl="sibTrans1D1" presStyleIdx="1" presStyleCnt="5"/>
      <dgm:spPr/>
    </dgm:pt>
    <dgm:pt modelId="{84667A14-5D84-49D5-B861-47508D88A21B}" type="pres">
      <dgm:prSet presAssocID="{AB5A0C5E-5913-4AEE-8C06-0314BD6A13B5}" presName="connectorText" presStyleLbl="sibTrans1D1" presStyleIdx="1" presStyleCnt="5"/>
      <dgm:spPr/>
    </dgm:pt>
    <dgm:pt modelId="{CEE27EB8-4CAD-4D16-84F4-01EB9DC20B74}" type="pres">
      <dgm:prSet presAssocID="{4D2F9AC4-B652-4EC8-86A2-B118E714A8C1}" presName="node" presStyleLbl="node1" presStyleIdx="2" presStyleCnt="6">
        <dgm:presLayoutVars>
          <dgm:bulletEnabled val="1"/>
        </dgm:presLayoutVars>
      </dgm:prSet>
      <dgm:spPr/>
    </dgm:pt>
    <dgm:pt modelId="{262A9115-A223-4179-97E2-0B0FE8210C09}" type="pres">
      <dgm:prSet presAssocID="{D2494988-7B31-4D83-8D7C-3C1AFFD14127}" presName="sibTrans" presStyleLbl="sibTrans1D1" presStyleIdx="2" presStyleCnt="5"/>
      <dgm:spPr/>
    </dgm:pt>
    <dgm:pt modelId="{511E90D2-E37D-402B-8A6A-6DE4348EAFD2}" type="pres">
      <dgm:prSet presAssocID="{D2494988-7B31-4D83-8D7C-3C1AFFD14127}" presName="connectorText" presStyleLbl="sibTrans1D1" presStyleIdx="2" presStyleCnt="5"/>
      <dgm:spPr/>
    </dgm:pt>
    <dgm:pt modelId="{98136667-B460-4A1D-9116-B28C62BAAC6C}" type="pres">
      <dgm:prSet presAssocID="{606E9737-0965-48EC-A76D-436426F3DF97}" presName="node" presStyleLbl="node1" presStyleIdx="3" presStyleCnt="6">
        <dgm:presLayoutVars>
          <dgm:bulletEnabled val="1"/>
        </dgm:presLayoutVars>
      </dgm:prSet>
      <dgm:spPr/>
    </dgm:pt>
    <dgm:pt modelId="{9286FB9D-0103-40E6-AE35-4A7DBA530758}" type="pres">
      <dgm:prSet presAssocID="{6F754EB7-C037-4F23-9FFF-DDE2D432A213}" presName="sibTrans" presStyleLbl="sibTrans1D1" presStyleIdx="3" presStyleCnt="5"/>
      <dgm:spPr/>
    </dgm:pt>
    <dgm:pt modelId="{65280F87-233F-4240-BCCF-AFB36DB092CF}" type="pres">
      <dgm:prSet presAssocID="{6F754EB7-C037-4F23-9FFF-DDE2D432A213}" presName="connectorText" presStyleLbl="sibTrans1D1" presStyleIdx="3" presStyleCnt="5"/>
      <dgm:spPr/>
    </dgm:pt>
    <dgm:pt modelId="{E6940689-A498-48B4-87EB-C6B6C219B819}" type="pres">
      <dgm:prSet presAssocID="{ABDE7C84-545F-4D41-AE82-A8FD6B9A3009}" presName="node" presStyleLbl="node1" presStyleIdx="4" presStyleCnt="6">
        <dgm:presLayoutVars>
          <dgm:bulletEnabled val="1"/>
        </dgm:presLayoutVars>
      </dgm:prSet>
      <dgm:spPr/>
    </dgm:pt>
    <dgm:pt modelId="{0F26940A-E104-4F98-80E0-D306D2F629C3}" type="pres">
      <dgm:prSet presAssocID="{C08C01E0-9CA5-4764-8238-7CA3B05FD465}" presName="sibTrans" presStyleLbl="sibTrans1D1" presStyleIdx="4" presStyleCnt="5"/>
      <dgm:spPr/>
    </dgm:pt>
    <dgm:pt modelId="{25373A0E-B641-41C2-8514-4EC7217A5168}" type="pres">
      <dgm:prSet presAssocID="{C08C01E0-9CA5-4764-8238-7CA3B05FD465}" presName="connectorText" presStyleLbl="sibTrans1D1" presStyleIdx="4" presStyleCnt="5"/>
      <dgm:spPr/>
    </dgm:pt>
    <dgm:pt modelId="{1FFAB696-15FC-43EF-AACB-AA5E8FD37FA1}" type="pres">
      <dgm:prSet presAssocID="{F90D1E41-E4BE-40E1-B1C4-504A11934AC5}" presName="node" presStyleLbl="node1" presStyleIdx="5" presStyleCnt="6">
        <dgm:presLayoutVars>
          <dgm:bulletEnabled val="1"/>
        </dgm:presLayoutVars>
      </dgm:prSet>
      <dgm:spPr/>
    </dgm:pt>
  </dgm:ptLst>
  <dgm:cxnLst>
    <dgm:cxn modelId="{420C1203-ADC4-4DCC-9B87-0E45A474BFEA}" srcId="{5EE00AA6-6965-4108-9555-90E97774132C}" destId="{606E9737-0965-48EC-A76D-436426F3DF97}" srcOrd="3" destOrd="0" parTransId="{FBB7263F-21CB-4069-982D-5FD889D6DA9B}" sibTransId="{6F754EB7-C037-4F23-9FFF-DDE2D432A213}"/>
    <dgm:cxn modelId="{80EEF518-B83C-4A84-9F99-EC0792F7CA76}" type="presOf" srcId="{3E4BF5BF-E3DD-4564-B675-F73409EE7E23}" destId="{0FA07013-A666-49AC-A29B-ED900D45199C}" srcOrd="1" destOrd="0" presId="urn:microsoft.com/office/officeart/2005/8/layout/bProcess3"/>
    <dgm:cxn modelId="{FF523C2C-D3E8-47C8-B6F5-3CCC5F16840B}" type="presOf" srcId="{D2494988-7B31-4D83-8D7C-3C1AFFD14127}" destId="{262A9115-A223-4179-97E2-0B0FE8210C09}" srcOrd="0" destOrd="0" presId="urn:microsoft.com/office/officeart/2005/8/layout/bProcess3"/>
    <dgm:cxn modelId="{9CE9E845-9692-4FCE-A098-722A36C48914}" type="presOf" srcId="{3E4BF5BF-E3DD-4564-B675-F73409EE7E23}" destId="{F278D0BE-773A-4783-98B0-23D9E0D45DF6}" srcOrd="0" destOrd="0" presId="urn:microsoft.com/office/officeart/2005/8/layout/bProcess3"/>
    <dgm:cxn modelId="{29937452-6CFF-4B0C-B129-A3FA8D211413}" type="presOf" srcId="{6F754EB7-C037-4F23-9FFF-DDE2D432A213}" destId="{9286FB9D-0103-40E6-AE35-4A7DBA530758}" srcOrd="0" destOrd="0" presId="urn:microsoft.com/office/officeart/2005/8/layout/bProcess3"/>
    <dgm:cxn modelId="{53664454-4B57-4509-9351-A1E61C6C966F}" srcId="{5EE00AA6-6965-4108-9555-90E97774132C}" destId="{9B4CA8D5-FE4D-49A3-80BA-D47ADC62F558}" srcOrd="0" destOrd="0" parTransId="{1C3741CD-16C5-4398-8E89-26D8D77B9558}" sibTransId="{3E4BF5BF-E3DD-4564-B675-F73409EE7E23}"/>
    <dgm:cxn modelId="{98033D5B-FC6D-487E-9FEC-5C45F093A340}" type="presOf" srcId="{FF85D9A9-F5F0-4854-B12E-69722D2E9E53}" destId="{34961BE1-8519-4F87-9087-E77CC57B649A}" srcOrd="0" destOrd="0" presId="urn:microsoft.com/office/officeart/2005/8/layout/bProcess3"/>
    <dgm:cxn modelId="{CC1C6B69-B9F2-4B2F-8E3A-8CD1DC7E9974}" srcId="{5EE00AA6-6965-4108-9555-90E97774132C}" destId="{FF85D9A9-F5F0-4854-B12E-69722D2E9E53}" srcOrd="1" destOrd="0" parTransId="{DF1A8535-5FED-40D8-98E6-D013C5CC0104}" sibTransId="{AB5A0C5E-5913-4AEE-8C06-0314BD6A13B5}"/>
    <dgm:cxn modelId="{2EF5476C-63D9-4E35-AC31-F0C5205FEEBA}" type="presOf" srcId="{C08C01E0-9CA5-4764-8238-7CA3B05FD465}" destId="{25373A0E-B641-41C2-8514-4EC7217A5168}" srcOrd="1" destOrd="0" presId="urn:microsoft.com/office/officeart/2005/8/layout/bProcess3"/>
    <dgm:cxn modelId="{D81E707B-2BE2-4A05-AAE4-8AD7122F306C}" type="presOf" srcId="{606E9737-0965-48EC-A76D-436426F3DF97}" destId="{98136667-B460-4A1D-9116-B28C62BAAC6C}" srcOrd="0" destOrd="0" presId="urn:microsoft.com/office/officeart/2005/8/layout/bProcess3"/>
    <dgm:cxn modelId="{9B98528D-E9D2-4C88-8591-E1843BB6B85B}" type="presOf" srcId="{D2494988-7B31-4D83-8D7C-3C1AFFD14127}" destId="{511E90D2-E37D-402B-8A6A-6DE4348EAFD2}" srcOrd="1" destOrd="0" presId="urn:microsoft.com/office/officeart/2005/8/layout/bProcess3"/>
    <dgm:cxn modelId="{E042D48F-FD81-47B8-9BEB-D3BCC21D4CB0}" type="presOf" srcId="{F90D1E41-E4BE-40E1-B1C4-504A11934AC5}" destId="{1FFAB696-15FC-43EF-AACB-AA5E8FD37FA1}" srcOrd="0" destOrd="0" presId="urn:microsoft.com/office/officeart/2005/8/layout/bProcess3"/>
    <dgm:cxn modelId="{2311B4A4-758B-4E27-BD6B-83C0E237DFF6}" type="presOf" srcId="{9B4CA8D5-FE4D-49A3-80BA-D47ADC62F558}" destId="{5AA3F448-D9DF-492A-9754-CD954A3DF4E8}" srcOrd="0" destOrd="0" presId="urn:microsoft.com/office/officeart/2005/8/layout/bProcess3"/>
    <dgm:cxn modelId="{D8990CAA-E28D-4CEC-8F47-52AB86D1668B}" type="presOf" srcId="{5EE00AA6-6965-4108-9555-90E97774132C}" destId="{C4174652-BCF9-41E4-A53A-DF14A0E9BD0B}" srcOrd="0" destOrd="0" presId="urn:microsoft.com/office/officeart/2005/8/layout/bProcess3"/>
    <dgm:cxn modelId="{2595A7B2-DC16-4482-9D02-66809908A951}" type="presOf" srcId="{AB5A0C5E-5913-4AEE-8C06-0314BD6A13B5}" destId="{EB6EC3C9-B5A0-4D56-9C40-66961C2DE519}" srcOrd="0" destOrd="0" presId="urn:microsoft.com/office/officeart/2005/8/layout/bProcess3"/>
    <dgm:cxn modelId="{8C45EAB6-25E4-4AA2-955F-6D702C57DE52}" srcId="{5EE00AA6-6965-4108-9555-90E97774132C}" destId="{ABDE7C84-545F-4D41-AE82-A8FD6B9A3009}" srcOrd="4" destOrd="0" parTransId="{1BEFC6B6-2E46-423B-A357-57AB9CF55295}" sibTransId="{C08C01E0-9CA5-4764-8238-7CA3B05FD465}"/>
    <dgm:cxn modelId="{81701BC1-501C-4F15-999F-50D6C489E46C}" srcId="{5EE00AA6-6965-4108-9555-90E97774132C}" destId="{4D2F9AC4-B652-4EC8-86A2-B118E714A8C1}" srcOrd="2" destOrd="0" parTransId="{3AC4BC20-C243-4E1F-91F8-B9B905E86142}" sibTransId="{D2494988-7B31-4D83-8D7C-3C1AFFD14127}"/>
    <dgm:cxn modelId="{DE5932C3-7894-4C4F-A49C-5528A0C998A8}" type="presOf" srcId="{6F754EB7-C037-4F23-9FFF-DDE2D432A213}" destId="{65280F87-233F-4240-BCCF-AFB36DB092CF}" srcOrd="1" destOrd="0" presId="urn:microsoft.com/office/officeart/2005/8/layout/bProcess3"/>
    <dgm:cxn modelId="{7EFAA9CC-C07A-479D-BB80-975353D2ED19}" type="presOf" srcId="{C08C01E0-9CA5-4764-8238-7CA3B05FD465}" destId="{0F26940A-E104-4F98-80E0-D306D2F629C3}" srcOrd="0" destOrd="0" presId="urn:microsoft.com/office/officeart/2005/8/layout/bProcess3"/>
    <dgm:cxn modelId="{FDEED9CE-7B73-43FC-99A9-28EF323062EC}" type="presOf" srcId="{ABDE7C84-545F-4D41-AE82-A8FD6B9A3009}" destId="{E6940689-A498-48B4-87EB-C6B6C219B819}" srcOrd="0" destOrd="0" presId="urn:microsoft.com/office/officeart/2005/8/layout/bProcess3"/>
    <dgm:cxn modelId="{D7400BD1-FF63-4FF6-A5F1-AAC4A3560EEF}" srcId="{5EE00AA6-6965-4108-9555-90E97774132C}" destId="{F90D1E41-E4BE-40E1-B1C4-504A11934AC5}" srcOrd="5" destOrd="0" parTransId="{2055156B-E8CF-4C78-B4DF-4C3952C7E875}" sibTransId="{3F04CF5B-05DB-4798-9D84-B9CE3C795B67}"/>
    <dgm:cxn modelId="{26C522D2-DD2D-44BA-BF46-401F3B4417C9}" type="presOf" srcId="{4D2F9AC4-B652-4EC8-86A2-B118E714A8C1}" destId="{CEE27EB8-4CAD-4D16-84F4-01EB9DC20B74}" srcOrd="0" destOrd="0" presId="urn:microsoft.com/office/officeart/2005/8/layout/bProcess3"/>
    <dgm:cxn modelId="{0A5215DF-E620-45D2-8786-C27AE38700FF}" type="presOf" srcId="{AB5A0C5E-5913-4AEE-8C06-0314BD6A13B5}" destId="{84667A14-5D84-49D5-B861-47508D88A21B}" srcOrd="1" destOrd="0" presId="urn:microsoft.com/office/officeart/2005/8/layout/bProcess3"/>
    <dgm:cxn modelId="{7DCDCF03-FBFB-45F4-8B16-BEBBDD1E2CB1}" type="presParOf" srcId="{C4174652-BCF9-41E4-A53A-DF14A0E9BD0B}" destId="{5AA3F448-D9DF-492A-9754-CD954A3DF4E8}" srcOrd="0" destOrd="0" presId="urn:microsoft.com/office/officeart/2005/8/layout/bProcess3"/>
    <dgm:cxn modelId="{C632F33B-A5B9-4FC2-B1EC-9C1CECCEE4B7}" type="presParOf" srcId="{C4174652-BCF9-41E4-A53A-DF14A0E9BD0B}" destId="{F278D0BE-773A-4783-98B0-23D9E0D45DF6}" srcOrd="1" destOrd="0" presId="urn:microsoft.com/office/officeart/2005/8/layout/bProcess3"/>
    <dgm:cxn modelId="{010697F3-1A66-4173-B789-191850855287}" type="presParOf" srcId="{F278D0BE-773A-4783-98B0-23D9E0D45DF6}" destId="{0FA07013-A666-49AC-A29B-ED900D45199C}" srcOrd="0" destOrd="0" presId="urn:microsoft.com/office/officeart/2005/8/layout/bProcess3"/>
    <dgm:cxn modelId="{7FFE9489-12C5-43EA-9919-7FCC659765AF}" type="presParOf" srcId="{C4174652-BCF9-41E4-A53A-DF14A0E9BD0B}" destId="{34961BE1-8519-4F87-9087-E77CC57B649A}" srcOrd="2" destOrd="0" presId="urn:microsoft.com/office/officeart/2005/8/layout/bProcess3"/>
    <dgm:cxn modelId="{C60726F8-F4FB-40C5-A10A-4CBF0CD5CFB7}" type="presParOf" srcId="{C4174652-BCF9-41E4-A53A-DF14A0E9BD0B}" destId="{EB6EC3C9-B5A0-4D56-9C40-66961C2DE519}" srcOrd="3" destOrd="0" presId="urn:microsoft.com/office/officeart/2005/8/layout/bProcess3"/>
    <dgm:cxn modelId="{3AE88EF3-234F-4E6B-9540-F8732508AA1E}" type="presParOf" srcId="{EB6EC3C9-B5A0-4D56-9C40-66961C2DE519}" destId="{84667A14-5D84-49D5-B861-47508D88A21B}" srcOrd="0" destOrd="0" presId="urn:microsoft.com/office/officeart/2005/8/layout/bProcess3"/>
    <dgm:cxn modelId="{16396C8E-36BE-4713-A9C7-A89C7856A230}" type="presParOf" srcId="{C4174652-BCF9-41E4-A53A-DF14A0E9BD0B}" destId="{CEE27EB8-4CAD-4D16-84F4-01EB9DC20B74}" srcOrd="4" destOrd="0" presId="urn:microsoft.com/office/officeart/2005/8/layout/bProcess3"/>
    <dgm:cxn modelId="{10E52F00-BC89-41AF-9520-33DC75AA6F24}" type="presParOf" srcId="{C4174652-BCF9-41E4-A53A-DF14A0E9BD0B}" destId="{262A9115-A223-4179-97E2-0B0FE8210C09}" srcOrd="5" destOrd="0" presId="urn:microsoft.com/office/officeart/2005/8/layout/bProcess3"/>
    <dgm:cxn modelId="{6A6FD798-5B45-45EB-99EE-3A4D37313248}" type="presParOf" srcId="{262A9115-A223-4179-97E2-0B0FE8210C09}" destId="{511E90D2-E37D-402B-8A6A-6DE4348EAFD2}" srcOrd="0" destOrd="0" presId="urn:microsoft.com/office/officeart/2005/8/layout/bProcess3"/>
    <dgm:cxn modelId="{4C1F8A98-27E7-49BD-B222-DAAABAEED5DF}" type="presParOf" srcId="{C4174652-BCF9-41E4-A53A-DF14A0E9BD0B}" destId="{98136667-B460-4A1D-9116-B28C62BAAC6C}" srcOrd="6" destOrd="0" presId="urn:microsoft.com/office/officeart/2005/8/layout/bProcess3"/>
    <dgm:cxn modelId="{2BF4C8B9-9401-4B9D-9986-F2FAA9E98E32}" type="presParOf" srcId="{C4174652-BCF9-41E4-A53A-DF14A0E9BD0B}" destId="{9286FB9D-0103-40E6-AE35-4A7DBA530758}" srcOrd="7" destOrd="0" presId="urn:microsoft.com/office/officeart/2005/8/layout/bProcess3"/>
    <dgm:cxn modelId="{EF4AE01A-3682-4B5D-A9F2-EB849A26BE75}" type="presParOf" srcId="{9286FB9D-0103-40E6-AE35-4A7DBA530758}" destId="{65280F87-233F-4240-BCCF-AFB36DB092CF}" srcOrd="0" destOrd="0" presId="urn:microsoft.com/office/officeart/2005/8/layout/bProcess3"/>
    <dgm:cxn modelId="{F779ED85-601A-428F-BF55-41B31D0E8C42}" type="presParOf" srcId="{C4174652-BCF9-41E4-A53A-DF14A0E9BD0B}" destId="{E6940689-A498-48B4-87EB-C6B6C219B819}" srcOrd="8" destOrd="0" presId="urn:microsoft.com/office/officeart/2005/8/layout/bProcess3"/>
    <dgm:cxn modelId="{D102C8A8-C12C-4446-8CDD-A2CCE2F8AAAF}" type="presParOf" srcId="{C4174652-BCF9-41E4-A53A-DF14A0E9BD0B}" destId="{0F26940A-E104-4F98-80E0-D306D2F629C3}" srcOrd="9" destOrd="0" presId="urn:microsoft.com/office/officeart/2005/8/layout/bProcess3"/>
    <dgm:cxn modelId="{41DC9D3B-3829-40D9-ACD4-AAD2097E45FE}" type="presParOf" srcId="{0F26940A-E104-4F98-80E0-D306D2F629C3}" destId="{25373A0E-B641-41C2-8514-4EC7217A5168}" srcOrd="0" destOrd="0" presId="urn:microsoft.com/office/officeart/2005/8/layout/bProcess3"/>
    <dgm:cxn modelId="{C2710653-FD30-4941-88F1-5FFD048E0F95}" type="presParOf" srcId="{C4174652-BCF9-41E4-A53A-DF14A0E9BD0B}" destId="{1FFAB696-15FC-43EF-AACB-AA5E8FD37FA1}"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6891A8-E18E-49D7-86B8-3961FD077D49}" type="doc">
      <dgm:prSet loTypeId="urn:microsoft.com/office/officeart/2005/8/layout/bProcess3" loCatId="process" qsTypeId="urn:microsoft.com/office/officeart/2005/8/quickstyle/3d2" qsCatId="3D" csTypeId="urn:microsoft.com/office/officeart/2005/8/colors/accent0_1" csCatId="mainScheme" phldr="1"/>
      <dgm:spPr/>
    </dgm:pt>
    <dgm:pt modelId="{B5973A14-893C-4801-B038-9E4EA3B67778}">
      <dgm:prSet phldrT="[Text]" custT="1"/>
      <dgm:spPr/>
      <dgm:t>
        <a:bodyPr/>
        <a:lstStyle/>
        <a:p>
          <a:pPr algn="ctr"/>
          <a:r>
            <a:rPr lang="en-IN" sz="1800">
              <a:latin typeface="Times New Roman" panose="02020603050405020304" pitchFamily="18" charset="0"/>
              <a:cs typeface="Times New Roman" panose="02020603050405020304" pitchFamily="18" charset="0"/>
            </a:rPr>
            <a:t>DETECT IMAGE</a:t>
          </a:r>
        </a:p>
      </dgm:t>
    </dgm:pt>
    <dgm:pt modelId="{468B5BC0-F423-4D3D-81D3-5121C990FDEF}" type="parTrans" cxnId="{3AAEEC5C-76EC-4D18-9371-0D64A2646F59}">
      <dgm:prSet/>
      <dgm:spPr/>
      <dgm:t>
        <a:bodyPr/>
        <a:lstStyle/>
        <a:p>
          <a:pPr algn="just"/>
          <a:endParaRPr lang="en-IN"/>
        </a:p>
      </dgm:t>
    </dgm:pt>
    <dgm:pt modelId="{4C736E4E-DCC5-4447-9DFB-8728D9FBAE33}" type="sibTrans" cxnId="{3AAEEC5C-76EC-4D18-9371-0D64A2646F59}">
      <dgm:prSet custT="1"/>
      <dgm:spPr/>
      <dgm:t>
        <a:bodyPr/>
        <a:lstStyle/>
        <a:p>
          <a:pPr algn="ctr"/>
          <a:endParaRPr lang="en-IN" sz="1800">
            <a:latin typeface="Times New Roman" panose="02020603050405020304" pitchFamily="18" charset="0"/>
            <a:cs typeface="Times New Roman" panose="02020603050405020304" pitchFamily="18" charset="0"/>
          </a:endParaRPr>
        </a:p>
      </dgm:t>
    </dgm:pt>
    <dgm:pt modelId="{20C7AAE9-EA7B-4CC8-905E-B6A5DE003E73}">
      <dgm:prSet phldrT="[Text]" custT="1"/>
      <dgm:spPr/>
      <dgm:t>
        <a:bodyPr/>
        <a:lstStyle/>
        <a:p>
          <a:pPr algn="ctr"/>
          <a:r>
            <a:rPr lang="en-IN" sz="1800">
              <a:latin typeface="Times New Roman" panose="02020603050405020304" pitchFamily="18" charset="0"/>
              <a:cs typeface="Times New Roman" panose="02020603050405020304" pitchFamily="18" charset="0"/>
            </a:rPr>
            <a:t>READ FRAME</a:t>
          </a:r>
        </a:p>
      </dgm:t>
    </dgm:pt>
    <dgm:pt modelId="{90A7B223-F662-4024-ABFC-80AC31E30E5A}" type="parTrans" cxnId="{B4EBB1D5-3EBF-4938-84A9-9899EA98BC17}">
      <dgm:prSet/>
      <dgm:spPr/>
      <dgm:t>
        <a:bodyPr/>
        <a:lstStyle/>
        <a:p>
          <a:pPr algn="just"/>
          <a:endParaRPr lang="en-IN"/>
        </a:p>
      </dgm:t>
    </dgm:pt>
    <dgm:pt modelId="{CC8A298D-9AAE-426E-A0C4-844D73F90213}" type="sibTrans" cxnId="{B4EBB1D5-3EBF-4938-84A9-9899EA98BC17}">
      <dgm:prSet custT="1"/>
      <dgm:spPr/>
      <dgm:t>
        <a:bodyPr/>
        <a:lstStyle/>
        <a:p>
          <a:pPr algn="ctr"/>
          <a:endParaRPr lang="en-IN" sz="1800">
            <a:latin typeface="Times New Roman" panose="02020603050405020304" pitchFamily="18" charset="0"/>
            <a:cs typeface="Times New Roman" panose="02020603050405020304" pitchFamily="18" charset="0"/>
          </a:endParaRPr>
        </a:p>
      </dgm:t>
    </dgm:pt>
    <dgm:pt modelId="{34AC6FEC-6D77-42C9-9D80-4553497F1D68}">
      <dgm:prSet phldrT="[Text]" custT="1"/>
      <dgm:spPr/>
      <dgm:t>
        <a:bodyPr/>
        <a:lstStyle/>
        <a:p>
          <a:pPr algn="ctr"/>
          <a:r>
            <a:rPr lang="en-IN" sz="1800">
              <a:latin typeface="Times New Roman" panose="02020603050405020304" pitchFamily="18" charset="0"/>
              <a:cs typeface="Times New Roman" panose="02020603050405020304" pitchFamily="18" charset="0"/>
            </a:rPr>
            <a:t>APPLY FACE DETECTION</a:t>
          </a:r>
        </a:p>
      </dgm:t>
    </dgm:pt>
    <dgm:pt modelId="{615AA856-96C3-4296-BD23-E3EA96E6A680}" type="parTrans" cxnId="{06912D42-44CD-4D42-BC30-BBD6CA49C378}">
      <dgm:prSet/>
      <dgm:spPr/>
      <dgm:t>
        <a:bodyPr/>
        <a:lstStyle/>
        <a:p>
          <a:pPr algn="just"/>
          <a:endParaRPr lang="en-IN"/>
        </a:p>
      </dgm:t>
    </dgm:pt>
    <dgm:pt modelId="{43C7FC98-EEB7-45E2-896F-762BFFE8A434}" type="sibTrans" cxnId="{06912D42-44CD-4D42-BC30-BBD6CA49C378}">
      <dgm:prSet custT="1"/>
      <dgm:spPr/>
      <dgm:t>
        <a:bodyPr/>
        <a:lstStyle/>
        <a:p>
          <a:pPr algn="ctr"/>
          <a:endParaRPr lang="en-IN" sz="1800">
            <a:latin typeface="Times New Roman" panose="02020603050405020304" pitchFamily="18" charset="0"/>
            <a:cs typeface="Times New Roman" panose="02020603050405020304" pitchFamily="18" charset="0"/>
          </a:endParaRPr>
        </a:p>
      </dgm:t>
    </dgm:pt>
    <dgm:pt modelId="{C65393CC-A2B9-4DD8-928E-27625EEF055E}">
      <dgm:prSet phldrT="[Text]" custT="1"/>
      <dgm:spPr/>
      <dgm:t>
        <a:bodyPr/>
        <a:lstStyle/>
        <a:p>
          <a:pPr algn="ctr"/>
          <a:r>
            <a:rPr lang="en-IN" sz="1800" dirty="0">
              <a:latin typeface="Times New Roman" panose="02020603050405020304" pitchFamily="18" charset="0"/>
              <a:cs typeface="Times New Roman" panose="02020603050405020304" pitchFamily="18" charset="0"/>
            </a:rPr>
            <a:t>PRE-PROCESSING</a:t>
          </a:r>
        </a:p>
      </dgm:t>
    </dgm:pt>
    <dgm:pt modelId="{3A7DCE99-7611-419E-8EAA-7784C55139E2}" type="parTrans" cxnId="{35CED845-8CBF-46ED-BC58-605EEAF5B08F}">
      <dgm:prSet/>
      <dgm:spPr/>
      <dgm:t>
        <a:bodyPr/>
        <a:lstStyle/>
        <a:p>
          <a:pPr algn="just"/>
          <a:endParaRPr lang="en-IN"/>
        </a:p>
      </dgm:t>
    </dgm:pt>
    <dgm:pt modelId="{7AC90A14-6D56-42C0-A6C2-295D567EA743}" type="sibTrans" cxnId="{35CED845-8CBF-46ED-BC58-605EEAF5B08F}">
      <dgm:prSet custT="1"/>
      <dgm:spPr/>
      <dgm:t>
        <a:bodyPr/>
        <a:lstStyle/>
        <a:p>
          <a:pPr algn="ctr"/>
          <a:endParaRPr lang="en-IN" sz="1800">
            <a:latin typeface="Times New Roman" panose="02020603050405020304" pitchFamily="18" charset="0"/>
            <a:cs typeface="Times New Roman" panose="02020603050405020304" pitchFamily="18" charset="0"/>
          </a:endParaRPr>
        </a:p>
      </dgm:t>
    </dgm:pt>
    <dgm:pt modelId="{93CB5F61-A451-43C3-8D1D-A9874DDA20D0}">
      <dgm:prSet phldrT="[Text]" custT="1"/>
      <dgm:spPr/>
      <dgm:t>
        <a:bodyPr/>
        <a:lstStyle/>
        <a:p>
          <a:pPr algn="ctr"/>
          <a:r>
            <a:rPr lang="en-IN" sz="1800">
              <a:latin typeface="Times New Roman" panose="02020603050405020304" pitchFamily="18" charset="0"/>
              <a:cs typeface="Times New Roman" panose="02020603050405020304" pitchFamily="18" charset="0"/>
            </a:rPr>
            <a:t>DISPLAY RESULT</a:t>
          </a:r>
        </a:p>
      </dgm:t>
    </dgm:pt>
    <dgm:pt modelId="{62A1DD2D-1DAE-4775-9D85-1D83626FEF93}" type="parTrans" cxnId="{09FDCE54-D00A-4AC4-B9F0-99ECF4D4A683}">
      <dgm:prSet/>
      <dgm:spPr/>
      <dgm:t>
        <a:bodyPr/>
        <a:lstStyle/>
        <a:p>
          <a:pPr algn="just"/>
          <a:endParaRPr lang="en-IN"/>
        </a:p>
      </dgm:t>
    </dgm:pt>
    <dgm:pt modelId="{8046B561-2275-4B2B-97C4-73C3F1048894}" type="sibTrans" cxnId="{09FDCE54-D00A-4AC4-B9F0-99ECF4D4A683}">
      <dgm:prSet/>
      <dgm:spPr/>
      <dgm:t>
        <a:bodyPr/>
        <a:lstStyle/>
        <a:p>
          <a:pPr algn="just"/>
          <a:endParaRPr lang="en-IN"/>
        </a:p>
      </dgm:t>
    </dgm:pt>
    <dgm:pt modelId="{E24DF655-1A03-4C7C-8B3E-1A9EA3163908}" type="pres">
      <dgm:prSet presAssocID="{036891A8-E18E-49D7-86B8-3961FD077D49}" presName="Name0" presStyleCnt="0">
        <dgm:presLayoutVars>
          <dgm:dir/>
          <dgm:resizeHandles val="exact"/>
        </dgm:presLayoutVars>
      </dgm:prSet>
      <dgm:spPr/>
    </dgm:pt>
    <dgm:pt modelId="{F25729EE-E9FE-4701-867B-039F6A119983}" type="pres">
      <dgm:prSet presAssocID="{B5973A14-893C-4801-B038-9E4EA3B67778}" presName="node" presStyleLbl="node1" presStyleIdx="0" presStyleCnt="5">
        <dgm:presLayoutVars>
          <dgm:bulletEnabled val="1"/>
        </dgm:presLayoutVars>
      </dgm:prSet>
      <dgm:spPr/>
    </dgm:pt>
    <dgm:pt modelId="{A2196B47-3556-45DE-B61F-6D27C0F55AC5}" type="pres">
      <dgm:prSet presAssocID="{4C736E4E-DCC5-4447-9DFB-8728D9FBAE33}" presName="sibTrans" presStyleLbl="sibTrans1D1" presStyleIdx="0" presStyleCnt="4"/>
      <dgm:spPr/>
    </dgm:pt>
    <dgm:pt modelId="{1C1A8C2E-6B74-4404-86A0-58EDDB7381A7}" type="pres">
      <dgm:prSet presAssocID="{4C736E4E-DCC5-4447-9DFB-8728D9FBAE33}" presName="connectorText" presStyleLbl="sibTrans1D1" presStyleIdx="0" presStyleCnt="4"/>
      <dgm:spPr/>
    </dgm:pt>
    <dgm:pt modelId="{CFA5229C-25F7-4C87-969B-B5D69FE72B38}" type="pres">
      <dgm:prSet presAssocID="{20C7AAE9-EA7B-4CC8-905E-B6A5DE003E73}" presName="node" presStyleLbl="node1" presStyleIdx="1" presStyleCnt="5">
        <dgm:presLayoutVars>
          <dgm:bulletEnabled val="1"/>
        </dgm:presLayoutVars>
      </dgm:prSet>
      <dgm:spPr/>
    </dgm:pt>
    <dgm:pt modelId="{D8B4DAB9-B9C3-4665-9F2A-C98FA698EE0E}" type="pres">
      <dgm:prSet presAssocID="{CC8A298D-9AAE-426E-A0C4-844D73F90213}" presName="sibTrans" presStyleLbl="sibTrans1D1" presStyleIdx="1" presStyleCnt="4"/>
      <dgm:spPr/>
    </dgm:pt>
    <dgm:pt modelId="{FD3C3C46-00AF-425E-AC4D-5D115E6EFC54}" type="pres">
      <dgm:prSet presAssocID="{CC8A298D-9AAE-426E-A0C4-844D73F90213}" presName="connectorText" presStyleLbl="sibTrans1D1" presStyleIdx="1" presStyleCnt="4"/>
      <dgm:spPr/>
    </dgm:pt>
    <dgm:pt modelId="{C5FC822E-3944-43F6-97B3-D8F68C4C5F6F}" type="pres">
      <dgm:prSet presAssocID="{34AC6FEC-6D77-42C9-9D80-4553497F1D68}" presName="node" presStyleLbl="node1" presStyleIdx="2" presStyleCnt="5">
        <dgm:presLayoutVars>
          <dgm:bulletEnabled val="1"/>
        </dgm:presLayoutVars>
      </dgm:prSet>
      <dgm:spPr/>
    </dgm:pt>
    <dgm:pt modelId="{1F073691-5487-4397-BECE-7056925C3C8B}" type="pres">
      <dgm:prSet presAssocID="{43C7FC98-EEB7-45E2-896F-762BFFE8A434}" presName="sibTrans" presStyleLbl="sibTrans1D1" presStyleIdx="2" presStyleCnt="4"/>
      <dgm:spPr/>
    </dgm:pt>
    <dgm:pt modelId="{04F3123A-C013-43FA-8E92-ED7BF42C0D4C}" type="pres">
      <dgm:prSet presAssocID="{43C7FC98-EEB7-45E2-896F-762BFFE8A434}" presName="connectorText" presStyleLbl="sibTrans1D1" presStyleIdx="2" presStyleCnt="4"/>
      <dgm:spPr/>
    </dgm:pt>
    <dgm:pt modelId="{D96FA156-CBD4-48F7-A534-14D84378A068}" type="pres">
      <dgm:prSet presAssocID="{C65393CC-A2B9-4DD8-928E-27625EEF055E}" presName="node" presStyleLbl="node1" presStyleIdx="3" presStyleCnt="5">
        <dgm:presLayoutVars>
          <dgm:bulletEnabled val="1"/>
        </dgm:presLayoutVars>
      </dgm:prSet>
      <dgm:spPr/>
    </dgm:pt>
    <dgm:pt modelId="{940CD184-20DB-458B-8044-7006E3F2DD28}" type="pres">
      <dgm:prSet presAssocID="{7AC90A14-6D56-42C0-A6C2-295D567EA743}" presName="sibTrans" presStyleLbl="sibTrans1D1" presStyleIdx="3" presStyleCnt="4"/>
      <dgm:spPr/>
    </dgm:pt>
    <dgm:pt modelId="{398D6EA7-1405-4001-AC67-FAE755AB9B94}" type="pres">
      <dgm:prSet presAssocID="{7AC90A14-6D56-42C0-A6C2-295D567EA743}" presName="connectorText" presStyleLbl="sibTrans1D1" presStyleIdx="3" presStyleCnt="4"/>
      <dgm:spPr/>
    </dgm:pt>
    <dgm:pt modelId="{24C80E07-781D-4593-A3E6-65704DD25491}" type="pres">
      <dgm:prSet presAssocID="{93CB5F61-A451-43C3-8D1D-A9874DDA20D0}" presName="node" presStyleLbl="node1" presStyleIdx="4" presStyleCnt="5">
        <dgm:presLayoutVars>
          <dgm:bulletEnabled val="1"/>
        </dgm:presLayoutVars>
      </dgm:prSet>
      <dgm:spPr/>
    </dgm:pt>
  </dgm:ptLst>
  <dgm:cxnLst>
    <dgm:cxn modelId="{8E209F0F-B9B1-44E9-85AB-3026EFF5D90E}" type="presOf" srcId="{43C7FC98-EEB7-45E2-896F-762BFFE8A434}" destId="{04F3123A-C013-43FA-8E92-ED7BF42C0D4C}" srcOrd="1" destOrd="0" presId="urn:microsoft.com/office/officeart/2005/8/layout/bProcess3"/>
    <dgm:cxn modelId="{7A9E0E1F-38BE-4FED-81CC-DADBEC049808}" type="presOf" srcId="{7AC90A14-6D56-42C0-A6C2-295D567EA743}" destId="{398D6EA7-1405-4001-AC67-FAE755AB9B94}" srcOrd="1" destOrd="0" presId="urn:microsoft.com/office/officeart/2005/8/layout/bProcess3"/>
    <dgm:cxn modelId="{0735A229-B546-4E7F-8C3F-E801FA2CC0AC}" type="presOf" srcId="{20C7AAE9-EA7B-4CC8-905E-B6A5DE003E73}" destId="{CFA5229C-25F7-4C87-969B-B5D69FE72B38}" srcOrd="0" destOrd="0" presId="urn:microsoft.com/office/officeart/2005/8/layout/bProcess3"/>
    <dgm:cxn modelId="{C5AAF82D-FB5E-4CC9-BACD-BE59D8ED447F}" type="presOf" srcId="{036891A8-E18E-49D7-86B8-3961FD077D49}" destId="{E24DF655-1A03-4C7C-8B3E-1A9EA3163908}" srcOrd="0" destOrd="0" presId="urn:microsoft.com/office/officeart/2005/8/layout/bProcess3"/>
    <dgm:cxn modelId="{06912D42-44CD-4D42-BC30-BBD6CA49C378}" srcId="{036891A8-E18E-49D7-86B8-3961FD077D49}" destId="{34AC6FEC-6D77-42C9-9D80-4553497F1D68}" srcOrd="2" destOrd="0" parTransId="{615AA856-96C3-4296-BD23-E3EA96E6A680}" sibTransId="{43C7FC98-EEB7-45E2-896F-762BFFE8A434}"/>
    <dgm:cxn modelId="{35CED845-8CBF-46ED-BC58-605EEAF5B08F}" srcId="{036891A8-E18E-49D7-86B8-3961FD077D49}" destId="{C65393CC-A2B9-4DD8-928E-27625EEF055E}" srcOrd="3" destOrd="0" parTransId="{3A7DCE99-7611-419E-8EAA-7784C55139E2}" sibTransId="{7AC90A14-6D56-42C0-A6C2-295D567EA743}"/>
    <dgm:cxn modelId="{E0B5904B-3F3A-48D1-A08E-6354CD3AD553}" type="presOf" srcId="{43C7FC98-EEB7-45E2-896F-762BFFE8A434}" destId="{1F073691-5487-4397-BECE-7056925C3C8B}" srcOrd="0" destOrd="0" presId="urn:microsoft.com/office/officeart/2005/8/layout/bProcess3"/>
    <dgm:cxn modelId="{09FDCE54-D00A-4AC4-B9F0-99ECF4D4A683}" srcId="{036891A8-E18E-49D7-86B8-3961FD077D49}" destId="{93CB5F61-A451-43C3-8D1D-A9874DDA20D0}" srcOrd="4" destOrd="0" parTransId="{62A1DD2D-1DAE-4775-9D85-1D83626FEF93}" sibTransId="{8046B561-2275-4B2B-97C4-73C3F1048894}"/>
    <dgm:cxn modelId="{3AAEEC5C-76EC-4D18-9371-0D64A2646F59}" srcId="{036891A8-E18E-49D7-86B8-3961FD077D49}" destId="{B5973A14-893C-4801-B038-9E4EA3B67778}" srcOrd="0" destOrd="0" parTransId="{468B5BC0-F423-4D3D-81D3-5121C990FDEF}" sibTransId="{4C736E4E-DCC5-4447-9DFB-8728D9FBAE33}"/>
    <dgm:cxn modelId="{8EAE235F-9ADF-4AF3-8245-4C68A46A384A}" type="presOf" srcId="{4C736E4E-DCC5-4447-9DFB-8728D9FBAE33}" destId="{1C1A8C2E-6B74-4404-86A0-58EDDB7381A7}" srcOrd="1" destOrd="0" presId="urn:microsoft.com/office/officeart/2005/8/layout/bProcess3"/>
    <dgm:cxn modelId="{F06F3D73-CC4A-4817-ADC2-189784CC8AE9}" type="presOf" srcId="{7AC90A14-6D56-42C0-A6C2-295D567EA743}" destId="{940CD184-20DB-458B-8044-7006E3F2DD28}" srcOrd="0" destOrd="0" presId="urn:microsoft.com/office/officeart/2005/8/layout/bProcess3"/>
    <dgm:cxn modelId="{BC40AEBD-92BA-46C1-92B2-1E066B32C26A}" type="presOf" srcId="{C65393CC-A2B9-4DD8-928E-27625EEF055E}" destId="{D96FA156-CBD4-48F7-A534-14D84378A068}" srcOrd="0" destOrd="0" presId="urn:microsoft.com/office/officeart/2005/8/layout/bProcess3"/>
    <dgm:cxn modelId="{193330C3-9497-4A6D-A5C8-09155BB66DB7}" type="presOf" srcId="{93CB5F61-A451-43C3-8D1D-A9874DDA20D0}" destId="{24C80E07-781D-4593-A3E6-65704DD25491}" srcOrd="0" destOrd="0" presId="urn:microsoft.com/office/officeart/2005/8/layout/bProcess3"/>
    <dgm:cxn modelId="{816CD0C4-6A6C-4142-B9BB-FEFECEB9CAB0}" type="presOf" srcId="{4C736E4E-DCC5-4447-9DFB-8728D9FBAE33}" destId="{A2196B47-3556-45DE-B61F-6D27C0F55AC5}" srcOrd="0" destOrd="0" presId="urn:microsoft.com/office/officeart/2005/8/layout/bProcess3"/>
    <dgm:cxn modelId="{13A297C5-AD47-4836-9389-5426E7AA2435}" type="presOf" srcId="{34AC6FEC-6D77-42C9-9D80-4553497F1D68}" destId="{C5FC822E-3944-43F6-97B3-D8F68C4C5F6F}" srcOrd="0" destOrd="0" presId="urn:microsoft.com/office/officeart/2005/8/layout/bProcess3"/>
    <dgm:cxn modelId="{B4EBB1D5-3EBF-4938-84A9-9899EA98BC17}" srcId="{036891A8-E18E-49D7-86B8-3961FD077D49}" destId="{20C7AAE9-EA7B-4CC8-905E-B6A5DE003E73}" srcOrd="1" destOrd="0" parTransId="{90A7B223-F662-4024-ABFC-80AC31E30E5A}" sibTransId="{CC8A298D-9AAE-426E-A0C4-844D73F90213}"/>
    <dgm:cxn modelId="{33DFC5E7-2126-4954-BAAB-9C47DACE579E}" type="presOf" srcId="{CC8A298D-9AAE-426E-A0C4-844D73F90213}" destId="{FD3C3C46-00AF-425E-AC4D-5D115E6EFC54}" srcOrd="1" destOrd="0" presId="urn:microsoft.com/office/officeart/2005/8/layout/bProcess3"/>
    <dgm:cxn modelId="{BDBBA1F8-1161-44E2-A143-8653233BD526}" type="presOf" srcId="{CC8A298D-9AAE-426E-A0C4-844D73F90213}" destId="{D8B4DAB9-B9C3-4665-9F2A-C98FA698EE0E}" srcOrd="0" destOrd="0" presId="urn:microsoft.com/office/officeart/2005/8/layout/bProcess3"/>
    <dgm:cxn modelId="{AB364BFD-114F-4D24-83DF-E1C607A27E6A}" type="presOf" srcId="{B5973A14-893C-4801-B038-9E4EA3B67778}" destId="{F25729EE-E9FE-4701-867B-039F6A119983}" srcOrd="0" destOrd="0" presId="urn:microsoft.com/office/officeart/2005/8/layout/bProcess3"/>
    <dgm:cxn modelId="{7A1930F2-2FA7-47AD-B6A0-E16D368D30C7}" type="presParOf" srcId="{E24DF655-1A03-4C7C-8B3E-1A9EA3163908}" destId="{F25729EE-E9FE-4701-867B-039F6A119983}" srcOrd="0" destOrd="0" presId="urn:microsoft.com/office/officeart/2005/8/layout/bProcess3"/>
    <dgm:cxn modelId="{F5773BB1-1289-461D-9BDD-5139C715D6DD}" type="presParOf" srcId="{E24DF655-1A03-4C7C-8B3E-1A9EA3163908}" destId="{A2196B47-3556-45DE-B61F-6D27C0F55AC5}" srcOrd="1" destOrd="0" presId="urn:microsoft.com/office/officeart/2005/8/layout/bProcess3"/>
    <dgm:cxn modelId="{063C6195-4097-448D-BDAC-1F4CD72356EC}" type="presParOf" srcId="{A2196B47-3556-45DE-B61F-6D27C0F55AC5}" destId="{1C1A8C2E-6B74-4404-86A0-58EDDB7381A7}" srcOrd="0" destOrd="0" presId="urn:microsoft.com/office/officeart/2005/8/layout/bProcess3"/>
    <dgm:cxn modelId="{9E731968-8A49-4755-AA89-708BCFC91313}" type="presParOf" srcId="{E24DF655-1A03-4C7C-8B3E-1A9EA3163908}" destId="{CFA5229C-25F7-4C87-969B-B5D69FE72B38}" srcOrd="2" destOrd="0" presId="urn:microsoft.com/office/officeart/2005/8/layout/bProcess3"/>
    <dgm:cxn modelId="{962DDA85-34A2-4E74-AB97-C507334B05AA}" type="presParOf" srcId="{E24DF655-1A03-4C7C-8B3E-1A9EA3163908}" destId="{D8B4DAB9-B9C3-4665-9F2A-C98FA698EE0E}" srcOrd="3" destOrd="0" presId="urn:microsoft.com/office/officeart/2005/8/layout/bProcess3"/>
    <dgm:cxn modelId="{E65EEA71-C605-45B5-BC9E-86B41BEC1E42}" type="presParOf" srcId="{D8B4DAB9-B9C3-4665-9F2A-C98FA698EE0E}" destId="{FD3C3C46-00AF-425E-AC4D-5D115E6EFC54}" srcOrd="0" destOrd="0" presId="urn:microsoft.com/office/officeart/2005/8/layout/bProcess3"/>
    <dgm:cxn modelId="{1E01EB96-AC5D-4E70-8C75-85C5E9CD9813}" type="presParOf" srcId="{E24DF655-1A03-4C7C-8B3E-1A9EA3163908}" destId="{C5FC822E-3944-43F6-97B3-D8F68C4C5F6F}" srcOrd="4" destOrd="0" presId="urn:microsoft.com/office/officeart/2005/8/layout/bProcess3"/>
    <dgm:cxn modelId="{2896B711-7865-4F5A-8EF2-FD8518924E7B}" type="presParOf" srcId="{E24DF655-1A03-4C7C-8B3E-1A9EA3163908}" destId="{1F073691-5487-4397-BECE-7056925C3C8B}" srcOrd="5" destOrd="0" presId="urn:microsoft.com/office/officeart/2005/8/layout/bProcess3"/>
    <dgm:cxn modelId="{420A55B9-B673-435D-AA8B-4E0AFC51FD0A}" type="presParOf" srcId="{1F073691-5487-4397-BECE-7056925C3C8B}" destId="{04F3123A-C013-43FA-8E92-ED7BF42C0D4C}" srcOrd="0" destOrd="0" presId="urn:microsoft.com/office/officeart/2005/8/layout/bProcess3"/>
    <dgm:cxn modelId="{17B3AE85-F36E-47B9-AF04-0D027DBD5E55}" type="presParOf" srcId="{E24DF655-1A03-4C7C-8B3E-1A9EA3163908}" destId="{D96FA156-CBD4-48F7-A534-14D84378A068}" srcOrd="6" destOrd="0" presId="urn:microsoft.com/office/officeart/2005/8/layout/bProcess3"/>
    <dgm:cxn modelId="{F12BB334-E650-4423-8053-A98E6FAD29C3}" type="presParOf" srcId="{E24DF655-1A03-4C7C-8B3E-1A9EA3163908}" destId="{940CD184-20DB-458B-8044-7006E3F2DD28}" srcOrd="7" destOrd="0" presId="urn:microsoft.com/office/officeart/2005/8/layout/bProcess3"/>
    <dgm:cxn modelId="{D558E7EE-AF16-46D3-80B4-F97833C62E16}" type="presParOf" srcId="{940CD184-20DB-458B-8044-7006E3F2DD28}" destId="{398D6EA7-1405-4001-AC67-FAE755AB9B94}" srcOrd="0" destOrd="0" presId="urn:microsoft.com/office/officeart/2005/8/layout/bProcess3"/>
    <dgm:cxn modelId="{375B5A12-14FE-4C34-8D4B-D661054939CE}" type="presParOf" srcId="{E24DF655-1A03-4C7C-8B3E-1A9EA3163908}" destId="{24C80E07-781D-4593-A3E6-65704DD25491}"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CCF26-7C1A-4B6C-B3AF-8625BB5AFBFC}">
      <dsp:nvSpPr>
        <dsp:cNvPr id="0" name=""/>
        <dsp:cNvSpPr/>
      </dsp:nvSpPr>
      <dsp:spPr>
        <a:xfrm>
          <a:off x="1491436" y="490332"/>
          <a:ext cx="592587" cy="205691"/>
        </a:xfrm>
        <a:custGeom>
          <a:avLst/>
          <a:gdLst/>
          <a:ahLst/>
          <a:cxnLst/>
          <a:rect l="0" t="0" r="0" b="0"/>
          <a:pathLst>
            <a:path>
              <a:moveTo>
                <a:pt x="0" y="0"/>
              </a:moveTo>
              <a:lnTo>
                <a:pt x="0" y="102845"/>
              </a:lnTo>
              <a:lnTo>
                <a:pt x="592587" y="102845"/>
              </a:lnTo>
              <a:lnTo>
                <a:pt x="592587" y="2056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FE6A34-0DB1-4543-82BA-49C92099E399}">
      <dsp:nvSpPr>
        <dsp:cNvPr id="0" name=""/>
        <dsp:cNvSpPr/>
      </dsp:nvSpPr>
      <dsp:spPr>
        <a:xfrm>
          <a:off x="898849" y="490332"/>
          <a:ext cx="592587" cy="205691"/>
        </a:xfrm>
        <a:custGeom>
          <a:avLst/>
          <a:gdLst/>
          <a:ahLst/>
          <a:cxnLst/>
          <a:rect l="0" t="0" r="0" b="0"/>
          <a:pathLst>
            <a:path>
              <a:moveTo>
                <a:pt x="592587" y="0"/>
              </a:moveTo>
              <a:lnTo>
                <a:pt x="592587" y="102845"/>
              </a:lnTo>
              <a:lnTo>
                <a:pt x="0" y="102845"/>
              </a:lnTo>
              <a:lnTo>
                <a:pt x="0" y="2056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9B162-2D4C-47A1-B936-09A27A9BFE77}">
      <dsp:nvSpPr>
        <dsp:cNvPr id="0" name=""/>
        <dsp:cNvSpPr/>
      </dsp:nvSpPr>
      <dsp:spPr>
        <a:xfrm>
          <a:off x="1001694" y="591"/>
          <a:ext cx="979483" cy="48974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GENDER PREDICTION</a:t>
          </a:r>
        </a:p>
      </dsp:txBody>
      <dsp:txXfrm>
        <a:off x="1001694" y="591"/>
        <a:ext cx="979483" cy="489741"/>
      </dsp:txXfrm>
    </dsp:sp>
    <dsp:sp modelId="{D729753E-AB4B-44CC-A1F5-6695623FEA23}">
      <dsp:nvSpPr>
        <dsp:cNvPr id="0" name=""/>
        <dsp:cNvSpPr/>
      </dsp:nvSpPr>
      <dsp:spPr>
        <a:xfrm>
          <a:off x="409107" y="696024"/>
          <a:ext cx="979483" cy="48974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a:t>MALE</a:t>
          </a:r>
        </a:p>
      </dsp:txBody>
      <dsp:txXfrm>
        <a:off x="409107" y="696024"/>
        <a:ext cx="979483" cy="489741"/>
      </dsp:txXfrm>
    </dsp:sp>
    <dsp:sp modelId="{6EC06023-EA1E-4C33-87AF-87A1C9293DE7}">
      <dsp:nvSpPr>
        <dsp:cNvPr id="0" name=""/>
        <dsp:cNvSpPr/>
      </dsp:nvSpPr>
      <dsp:spPr>
        <a:xfrm>
          <a:off x="1594282" y="696024"/>
          <a:ext cx="979483" cy="48974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a:t>FEMALE</a:t>
          </a:r>
        </a:p>
      </dsp:txBody>
      <dsp:txXfrm>
        <a:off x="1594282" y="696024"/>
        <a:ext cx="979483" cy="4897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EF16E-F54F-4ADE-92FE-E0DE6B1395BC}">
      <dsp:nvSpPr>
        <dsp:cNvPr id="0" name=""/>
        <dsp:cNvSpPr/>
      </dsp:nvSpPr>
      <dsp:spPr>
        <a:xfrm>
          <a:off x="1430020" y="555256"/>
          <a:ext cx="671683" cy="233146"/>
        </a:xfrm>
        <a:custGeom>
          <a:avLst/>
          <a:gdLst/>
          <a:ahLst/>
          <a:cxnLst/>
          <a:rect l="0" t="0" r="0" b="0"/>
          <a:pathLst>
            <a:path>
              <a:moveTo>
                <a:pt x="0" y="0"/>
              </a:moveTo>
              <a:lnTo>
                <a:pt x="0" y="116573"/>
              </a:lnTo>
              <a:lnTo>
                <a:pt x="671683" y="116573"/>
              </a:lnTo>
              <a:lnTo>
                <a:pt x="671683" y="233146"/>
              </a:lnTo>
            </a:path>
          </a:pathLst>
        </a:custGeom>
        <a:noFill/>
        <a:ln w="12700" cap="flat" cmpd="sng" algn="ctr">
          <a:solidFill>
            <a:schemeClr val="accent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150A5D9-A205-479A-92CD-6C563F1CD583}">
      <dsp:nvSpPr>
        <dsp:cNvPr id="0" name=""/>
        <dsp:cNvSpPr/>
      </dsp:nvSpPr>
      <dsp:spPr>
        <a:xfrm>
          <a:off x="758336" y="555256"/>
          <a:ext cx="671683" cy="233146"/>
        </a:xfrm>
        <a:custGeom>
          <a:avLst/>
          <a:gdLst/>
          <a:ahLst/>
          <a:cxnLst/>
          <a:rect l="0" t="0" r="0" b="0"/>
          <a:pathLst>
            <a:path>
              <a:moveTo>
                <a:pt x="671683" y="0"/>
              </a:moveTo>
              <a:lnTo>
                <a:pt x="671683" y="116573"/>
              </a:lnTo>
              <a:lnTo>
                <a:pt x="0" y="116573"/>
              </a:lnTo>
              <a:lnTo>
                <a:pt x="0" y="233146"/>
              </a:lnTo>
            </a:path>
          </a:pathLst>
        </a:custGeom>
        <a:noFill/>
        <a:ln w="12700" cap="flat" cmpd="sng" algn="ctr">
          <a:solidFill>
            <a:schemeClr val="accent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A21C0B8-8377-4B95-8E96-53466D7D3074}">
      <dsp:nvSpPr>
        <dsp:cNvPr id="0" name=""/>
        <dsp:cNvSpPr/>
      </dsp:nvSpPr>
      <dsp:spPr>
        <a:xfrm>
          <a:off x="874909" y="146"/>
          <a:ext cx="1110220" cy="55511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Techniques</a:t>
          </a:r>
        </a:p>
      </dsp:txBody>
      <dsp:txXfrm>
        <a:off x="874909" y="146"/>
        <a:ext cx="1110220" cy="555110"/>
      </dsp:txXfrm>
    </dsp:sp>
    <dsp:sp modelId="{45539698-5A74-46A6-9AA7-0F545A6110EE}">
      <dsp:nvSpPr>
        <dsp:cNvPr id="0" name=""/>
        <dsp:cNvSpPr/>
      </dsp:nvSpPr>
      <dsp:spPr>
        <a:xfrm>
          <a:off x="203226" y="788403"/>
          <a:ext cx="1110220" cy="55511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Deep learning</a:t>
          </a:r>
        </a:p>
      </dsp:txBody>
      <dsp:txXfrm>
        <a:off x="203226" y="788403"/>
        <a:ext cx="1110220" cy="555110"/>
      </dsp:txXfrm>
    </dsp:sp>
    <dsp:sp modelId="{FF09014D-C902-4E38-B2F3-0EFFEC875E83}">
      <dsp:nvSpPr>
        <dsp:cNvPr id="0" name=""/>
        <dsp:cNvSpPr/>
      </dsp:nvSpPr>
      <dsp:spPr>
        <a:xfrm>
          <a:off x="1546593" y="788403"/>
          <a:ext cx="1110220" cy="55511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Machine Learning</a:t>
          </a:r>
        </a:p>
      </dsp:txBody>
      <dsp:txXfrm>
        <a:off x="1546593" y="788403"/>
        <a:ext cx="1110220" cy="555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B8F70-C4E7-4E21-8F96-BC918C0DFFB3}">
      <dsp:nvSpPr>
        <dsp:cNvPr id="0" name=""/>
        <dsp:cNvSpPr/>
      </dsp:nvSpPr>
      <dsp:spPr>
        <a:xfrm>
          <a:off x="6892111" y="2532196"/>
          <a:ext cx="1295454" cy="766792"/>
        </a:xfrm>
        <a:custGeom>
          <a:avLst/>
          <a:gdLst/>
          <a:ahLst/>
          <a:cxnLst/>
          <a:rect l="0" t="0" r="0" b="0"/>
          <a:pathLst>
            <a:path>
              <a:moveTo>
                <a:pt x="0" y="0"/>
              </a:moveTo>
              <a:lnTo>
                <a:pt x="0" y="683062"/>
              </a:lnTo>
              <a:lnTo>
                <a:pt x="1295454" y="683062"/>
              </a:lnTo>
              <a:lnTo>
                <a:pt x="1295454" y="766792"/>
              </a:lnTo>
            </a:path>
          </a:pathLst>
        </a:custGeom>
        <a:noFill/>
        <a:ln w="12700" cap="flat" cmpd="sng" algn="ctr">
          <a:solidFill>
            <a:schemeClr val="accent3">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26F6450-1FA2-4A4C-B5BA-D2836EBBE876}">
      <dsp:nvSpPr>
        <dsp:cNvPr id="0" name=""/>
        <dsp:cNvSpPr/>
      </dsp:nvSpPr>
      <dsp:spPr>
        <a:xfrm>
          <a:off x="6892111" y="2532196"/>
          <a:ext cx="190765" cy="766792"/>
        </a:xfrm>
        <a:custGeom>
          <a:avLst/>
          <a:gdLst/>
          <a:ahLst/>
          <a:cxnLst/>
          <a:rect l="0" t="0" r="0" b="0"/>
          <a:pathLst>
            <a:path>
              <a:moveTo>
                <a:pt x="0" y="0"/>
              </a:moveTo>
              <a:lnTo>
                <a:pt x="0" y="683062"/>
              </a:lnTo>
              <a:lnTo>
                <a:pt x="190765" y="683062"/>
              </a:lnTo>
              <a:lnTo>
                <a:pt x="190765" y="766792"/>
              </a:lnTo>
            </a:path>
          </a:pathLst>
        </a:custGeom>
        <a:noFill/>
        <a:ln w="12700" cap="flat" cmpd="sng" algn="ctr">
          <a:solidFill>
            <a:schemeClr val="accent3">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E61A2D6-9664-4673-B6F8-4CBCADEBB99C}">
      <dsp:nvSpPr>
        <dsp:cNvPr id="0" name=""/>
        <dsp:cNvSpPr/>
      </dsp:nvSpPr>
      <dsp:spPr>
        <a:xfrm>
          <a:off x="5978188" y="2532196"/>
          <a:ext cx="913922" cy="766792"/>
        </a:xfrm>
        <a:custGeom>
          <a:avLst/>
          <a:gdLst/>
          <a:ahLst/>
          <a:cxnLst/>
          <a:rect l="0" t="0" r="0" b="0"/>
          <a:pathLst>
            <a:path>
              <a:moveTo>
                <a:pt x="913922" y="0"/>
              </a:moveTo>
              <a:lnTo>
                <a:pt x="913922" y="683062"/>
              </a:lnTo>
              <a:lnTo>
                <a:pt x="0" y="683062"/>
              </a:lnTo>
              <a:lnTo>
                <a:pt x="0" y="766792"/>
              </a:lnTo>
            </a:path>
          </a:pathLst>
        </a:custGeom>
        <a:noFill/>
        <a:ln w="12700" cap="flat" cmpd="sng" algn="ctr">
          <a:solidFill>
            <a:schemeClr val="accent3">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DD2E02E-C49E-4459-9F97-9FA6F39203BF}">
      <dsp:nvSpPr>
        <dsp:cNvPr id="0" name=""/>
        <dsp:cNvSpPr/>
      </dsp:nvSpPr>
      <dsp:spPr>
        <a:xfrm>
          <a:off x="4873500" y="2532196"/>
          <a:ext cx="2018611" cy="766792"/>
        </a:xfrm>
        <a:custGeom>
          <a:avLst/>
          <a:gdLst/>
          <a:ahLst/>
          <a:cxnLst/>
          <a:rect l="0" t="0" r="0" b="0"/>
          <a:pathLst>
            <a:path>
              <a:moveTo>
                <a:pt x="2018611" y="0"/>
              </a:moveTo>
              <a:lnTo>
                <a:pt x="2018611" y="683062"/>
              </a:lnTo>
              <a:lnTo>
                <a:pt x="0" y="683062"/>
              </a:lnTo>
              <a:lnTo>
                <a:pt x="0" y="766792"/>
              </a:lnTo>
            </a:path>
          </a:pathLst>
        </a:custGeom>
        <a:noFill/>
        <a:ln w="12700" cap="flat" cmpd="sng" algn="ctr">
          <a:solidFill>
            <a:schemeClr val="accent3">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D0F5E5A-AACC-4A34-BDC2-264D5207ACD9}">
      <dsp:nvSpPr>
        <dsp:cNvPr id="0" name=""/>
        <dsp:cNvSpPr/>
      </dsp:nvSpPr>
      <dsp:spPr>
        <a:xfrm>
          <a:off x="3768811" y="2532196"/>
          <a:ext cx="3123299" cy="766792"/>
        </a:xfrm>
        <a:custGeom>
          <a:avLst/>
          <a:gdLst/>
          <a:ahLst/>
          <a:cxnLst/>
          <a:rect l="0" t="0" r="0" b="0"/>
          <a:pathLst>
            <a:path>
              <a:moveTo>
                <a:pt x="3123299" y="0"/>
              </a:moveTo>
              <a:lnTo>
                <a:pt x="3123299" y="683062"/>
              </a:lnTo>
              <a:lnTo>
                <a:pt x="0" y="683062"/>
              </a:lnTo>
              <a:lnTo>
                <a:pt x="0" y="766792"/>
              </a:lnTo>
            </a:path>
          </a:pathLst>
        </a:custGeom>
        <a:noFill/>
        <a:ln w="12700" cap="flat" cmpd="sng" algn="ctr">
          <a:solidFill>
            <a:schemeClr val="accent3">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2F64598-8770-48EB-AF10-C9DD282B84A6}">
      <dsp:nvSpPr>
        <dsp:cNvPr id="0" name=""/>
        <dsp:cNvSpPr/>
      </dsp:nvSpPr>
      <dsp:spPr>
        <a:xfrm>
          <a:off x="4270940" y="1323312"/>
          <a:ext cx="2621171" cy="634948"/>
        </a:xfrm>
        <a:custGeom>
          <a:avLst/>
          <a:gdLst/>
          <a:ahLst/>
          <a:cxnLst/>
          <a:rect l="0" t="0" r="0" b="0"/>
          <a:pathLst>
            <a:path>
              <a:moveTo>
                <a:pt x="0" y="0"/>
              </a:moveTo>
              <a:lnTo>
                <a:pt x="0" y="551217"/>
              </a:lnTo>
              <a:lnTo>
                <a:pt x="2621171" y="551217"/>
              </a:lnTo>
              <a:lnTo>
                <a:pt x="2621171" y="634948"/>
              </a:lnTo>
            </a:path>
          </a:pathLst>
        </a:custGeom>
        <a:noFill/>
        <a:ln w="12700" cap="flat" cmpd="sng" algn="ctr">
          <a:solidFill>
            <a:schemeClr val="accent3">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ECFB6B9-3EF5-4D91-8E2A-E77E2607B2C1}">
      <dsp:nvSpPr>
        <dsp:cNvPr id="0" name=""/>
        <dsp:cNvSpPr/>
      </dsp:nvSpPr>
      <dsp:spPr>
        <a:xfrm>
          <a:off x="1582428" y="2502185"/>
          <a:ext cx="1081694" cy="796803"/>
        </a:xfrm>
        <a:custGeom>
          <a:avLst/>
          <a:gdLst/>
          <a:ahLst/>
          <a:cxnLst/>
          <a:rect l="0" t="0" r="0" b="0"/>
          <a:pathLst>
            <a:path>
              <a:moveTo>
                <a:pt x="0" y="0"/>
              </a:moveTo>
              <a:lnTo>
                <a:pt x="0" y="713073"/>
              </a:lnTo>
              <a:lnTo>
                <a:pt x="1081694" y="713073"/>
              </a:lnTo>
              <a:lnTo>
                <a:pt x="1081694" y="796803"/>
              </a:lnTo>
            </a:path>
          </a:pathLst>
        </a:custGeom>
        <a:noFill/>
        <a:ln w="12700" cap="flat" cmpd="sng" algn="ctr">
          <a:solidFill>
            <a:schemeClr val="accent3">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BC49694-8074-4D10-9BDD-D8FAB3C7AC27}">
      <dsp:nvSpPr>
        <dsp:cNvPr id="0" name=""/>
        <dsp:cNvSpPr/>
      </dsp:nvSpPr>
      <dsp:spPr>
        <a:xfrm>
          <a:off x="1513714" y="2502185"/>
          <a:ext cx="91440" cy="796803"/>
        </a:xfrm>
        <a:custGeom>
          <a:avLst/>
          <a:gdLst/>
          <a:ahLst/>
          <a:cxnLst/>
          <a:rect l="0" t="0" r="0" b="0"/>
          <a:pathLst>
            <a:path>
              <a:moveTo>
                <a:pt x="68713" y="0"/>
              </a:moveTo>
              <a:lnTo>
                <a:pt x="68713" y="713073"/>
              </a:lnTo>
              <a:lnTo>
                <a:pt x="45720" y="713073"/>
              </a:lnTo>
              <a:lnTo>
                <a:pt x="45720" y="796803"/>
              </a:lnTo>
            </a:path>
          </a:pathLst>
        </a:custGeom>
        <a:noFill/>
        <a:ln w="12700" cap="flat" cmpd="sng" algn="ctr">
          <a:solidFill>
            <a:schemeClr val="accent3">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9709C7B-7FDE-45E3-9A8C-B04F3085464C}">
      <dsp:nvSpPr>
        <dsp:cNvPr id="0" name=""/>
        <dsp:cNvSpPr/>
      </dsp:nvSpPr>
      <dsp:spPr>
        <a:xfrm>
          <a:off x="454746" y="2502185"/>
          <a:ext cx="1127682" cy="796803"/>
        </a:xfrm>
        <a:custGeom>
          <a:avLst/>
          <a:gdLst/>
          <a:ahLst/>
          <a:cxnLst/>
          <a:rect l="0" t="0" r="0" b="0"/>
          <a:pathLst>
            <a:path>
              <a:moveTo>
                <a:pt x="1127682" y="0"/>
              </a:moveTo>
              <a:lnTo>
                <a:pt x="1127682" y="713073"/>
              </a:lnTo>
              <a:lnTo>
                <a:pt x="0" y="713073"/>
              </a:lnTo>
              <a:lnTo>
                <a:pt x="0" y="796803"/>
              </a:lnTo>
            </a:path>
          </a:pathLst>
        </a:custGeom>
        <a:noFill/>
        <a:ln w="12700" cap="flat" cmpd="sng" algn="ctr">
          <a:solidFill>
            <a:schemeClr val="accent3">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92F930A-96AA-435A-8363-F3355F9E940E}">
      <dsp:nvSpPr>
        <dsp:cNvPr id="0" name=""/>
        <dsp:cNvSpPr/>
      </dsp:nvSpPr>
      <dsp:spPr>
        <a:xfrm>
          <a:off x="1582428" y="1323312"/>
          <a:ext cx="2688511" cy="604937"/>
        </a:xfrm>
        <a:custGeom>
          <a:avLst/>
          <a:gdLst/>
          <a:ahLst/>
          <a:cxnLst/>
          <a:rect l="0" t="0" r="0" b="0"/>
          <a:pathLst>
            <a:path>
              <a:moveTo>
                <a:pt x="2688511" y="0"/>
              </a:moveTo>
              <a:lnTo>
                <a:pt x="2688511" y="521206"/>
              </a:lnTo>
              <a:lnTo>
                <a:pt x="0" y="521206"/>
              </a:lnTo>
              <a:lnTo>
                <a:pt x="0" y="604937"/>
              </a:lnTo>
            </a:path>
          </a:pathLst>
        </a:custGeom>
        <a:noFill/>
        <a:ln w="12700" cap="flat" cmpd="sng" algn="ctr">
          <a:solidFill>
            <a:schemeClr val="accent3">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D1561B9F-78FC-4822-BB86-63C8D9CB43C8}">
      <dsp:nvSpPr>
        <dsp:cNvPr id="0" name=""/>
        <dsp:cNvSpPr/>
      </dsp:nvSpPr>
      <dsp:spPr>
        <a:xfrm>
          <a:off x="2916880" y="749376"/>
          <a:ext cx="2708118"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A1BBF90-E9F1-400A-8654-0B4748CBF8E9}">
      <dsp:nvSpPr>
        <dsp:cNvPr id="0" name=""/>
        <dsp:cNvSpPr/>
      </dsp:nvSpPr>
      <dsp:spPr>
        <a:xfrm>
          <a:off x="3017306" y="844781"/>
          <a:ext cx="2708118"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WORKING ON MODELS</a:t>
          </a:r>
          <a:endParaRPr lang="en-IN" sz="2000" b="1" kern="1200">
            <a:latin typeface="Times New Roman" panose="02020603050405020304" pitchFamily="18" charset="0"/>
            <a:cs typeface="Times New Roman" panose="02020603050405020304" pitchFamily="18" charset="0"/>
          </a:endParaRPr>
        </a:p>
      </dsp:txBody>
      <dsp:txXfrm>
        <a:off x="3034116" y="861591"/>
        <a:ext cx="2674498" cy="540315"/>
      </dsp:txXfrm>
    </dsp:sp>
    <dsp:sp modelId="{54156CEA-94AD-41FC-8471-379861DCC313}">
      <dsp:nvSpPr>
        <dsp:cNvPr id="0" name=""/>
        <dsp:cNvSpPr/>
      </dsp:nvSpPr>
      <dsp:spPr>
        <a:xfrm>
          <a:off x="666544" y="1928249"/>
          <a:ext cx="1831768"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511A9E0-3F39-4FA7-B4BD-0AE9F9C5E9DF}">
      <dsp:nvSpPr>
        <dsp:cNvPr id="0" name=""/>
        <dsp:cNvSpPr/>
      </dsp:nvSpPr>
      <dsp:spPr>
        <a:xfrm>
          <a:off x="766970" y="2023654"/>
          <a:ext cx="1831768"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PREDICT</a:t>
          </a:r>
        </a:p>
      </dsp:txBody>
      <dsp:txXfrm>
        <a:off x="783780" y="2040464"/>
        <a:ext cx="1798148" cy="540315"/>
      </dsp:txXfrm>
    </dsp:sp>
    <dsp:sp modelId="{7CB8A242-A7B4-469C-A1D9-63DA6305F62F}">
      <dsp:nvSpPr>
        <dsp:cNvPr id="0" name=""/>
        <dsp:cNvSpPr/>
      </dsp:nvSpPr>
      <dsp:spPr>
        <a:xfrm>
          <a:off x="2828" y="3298989"/>
          <a:ext cx="903836"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ABDC453-016F-46E4-B166-6F850AC253F8}">
      <dsp:nvSpPr>
        <dsp:cNvPr id="0" name=""/>
        <dsp:cNvSpPr/>
      </dsp:nvSpPr>
      <dsp:spPr>
        <a:xfrm>
          <a:off x="103254" y="3394394"/>
          <a:ext cx="903836"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kern="1200">
              <a:latin typeface="Times New Roman" panose="02020603050405020304" pitchFamily="18" charset="0"/>
              <a:cs typeface="Times New Roman" panose="02020603050405020304" pitchFamily="18" charset="0"/>
            </a:rPr>
            <a:t>CNN</a:t>
          </a:r>
          <a:endParaRPr lang="en-IN" sz="2000" b="0" kern="1200">
            <a:latin typeface="Times New Roman" panose="02020603050405020304" pitchFamily="18" charset="0"/>
            <a:cs typeface="Times New Roman" panose="02020603050405020304" pitchFamily="18" charset="0"/>
          </a:endParaRPr>
        </a:p>
      </dsp:txBody>
      <dsp:txXfrm>
        <a:off x="120064" y="3411204"/>
        <a:ext cx="870216" cy="540315"/>
      </dsp:txXfrm>
    </dsp:sp>
    <dsp:sp modelId="{36F7C12B-48CA-42E8-9E06-FF87031E7AB2}">
      <dsp:nvSpPr>
        <dsp:cNvPr id="0" name=""/>
        <dsp:cNvSpPr/>
      </dsp:nvSpPr>
      <dsp:spPr>
        <a:xfrm>
          <a:off x="1107516" y="3298989"/>
          <a:ext cx="903836"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96B4C7F-5F1C-477B-856D-410A78D95ECB}">
      <dsp:nvSpPr>
        <dsp:cNvPr id="0" name=""/>
        <dsp:cNvSpPr/>
      </dsp:nvSpPr>
      <dsp:spPr>
        <a:xfrm>
          <a:off x="1207942" y="3394394"/>
          <a:ext cx="903836"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latin typeface="Times New Roman" panose="02020603050405020304" pitchFamily="18" charset="0"/>
              <a:cs typeface="Times New Roman" panose="02020603050405020304" pitchFamily="18" charset="0"/>
            </a:rPr>
            <a:t>CAFFE</a:t>
          </a:r>
        </a:p>
      </dsp:txBody>
      <dsp:txXfrm>
        <a:off x="1224752" y="3411204"/>
        <a:ext cx="870216" cy="540315"/>
      </dsp:txXfrm>
    </dsp:sp>
    <dsp:sp modelId="{FD73AC9D-05D7-46E3-90F6-B0A2EFB3265A}">
      <dsp:nvSpPr>
        <dsp:cNvPr id="0" name=""/>
        <dsp:cNvSpPr/>
      </dsp:nvSpPr>
      <dsp:spPr>
        <a:xfrm>
          <a:off x="2212205" y="3298989"/>
          <a:ext cx="903836"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1C2B759-22FE-44A9-A8B0-8904520A32C5}">
      <dsp:nvSpPr>
        <dsp:cNvPr id="0" name=""/>
        <dsp:cNvSpPr/>
      </dsp:nvSpPr>
      <dsp:spPr>
        <a:xfrm>
          <a:off x="2312631" y="3394394"/>
          <a:ext cx="903836"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latin typeface="Times New Roman" panose="02020603050405020304" pitchFamily="18" charset="0"/>
              <a:cs typeface="Times New Roman" panose="02020603050405020304" pitchFamily="18" charset="0"/>
            </a:rPr>
            <a:t>KERAS</a:t>
          </a:r>
        </a:p>
      </dsp:txBody>
      <dsp:txXfrm>
        <a:off x="2329441" y="3411204"/>
        <a:ext cx="870216" cy="540315"/>
      </dsp:txXfrm>
    </dsp:sp>
    <dsp:sp modelId="{5E8F0F86-423F-4A60-BD21-D94466871E53}">
      <dsp:nvSpPr>
        <dsp:cNvPr id="0" name=""/>
        <dsp:cNvSpPr/>
      </dsp:nvSpPr>
      <dsp:spPr>
        <a:xfrm>
          <a:off x="6060514" y="1958260"/>
          <a:ext cx="1663193"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D0331A2-3F7C-4186-ACF1-E1E7F4849E00}">
      <dsp:nvSpPr>
        <dsp:cNvPr id="0" name=""/>
        <dsp:cNvSpPr/>
      </dsp:nvSpPr>
      <dsp:spPr>
        <a:xfrm>
          <a:off x="6160940" y="2053665"/>
          <a:ext cx="1663193"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a:latin typeface="Times New Roman" panose="02020603050405020304" pitchFamily="18" charset="0"/>
              <a:cs typeface="Times New Roman" panose="02020603050405020304" pitchFamily="18" charset="0"/>
            </a:rPr>
            <a:t>CLASSIFY</a:t>
          </a:r>
        </a:p>
      </dsp:txBody>
      <dsp:txXfrm>
        <a:off x="6177750" y="2070475"/>
        <a:ext cx="1629573" cy="540315"/>
      </dsp:txXfrm>
    </dsp:sp>
    <dsp:sp modelId="{1FEA3661-83B0-453C-BC41-C937557C493C}">
      <dsp:nvSpPr>
        <dsp:cNvPr id="0" name=""/>
        <dsp:cNvSpPr/>
      </dsp:nvSpPr>
      <dsp:spPr>
        <a:xfrm>
          <a:off x="3316893" y="3298989"/>
          <a:ext cx="903836"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21F413E-72E2-4AA4-BB1C-7CF00FF857EF}">
      <dsp:nvSpPr>
        <dsp:cNvPr id="0" name=""/>
        <dsp:cNvSpPr/>
      </dsp:nvSpPr>
      <dsp:spPr>
        <a:xfrm>
          <a:off x="3417319" y="3394394"/>
          <a:ext cx="903836"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latin typeface="Times New Roman" panose="02020603050405020304" pitchFamily="18" charset="0"/>
              <a:cs typeface="Times New Roman" panose="02020603050405020304" pitchFamily="18" charset="0"/>
            </a:rPr>
            <a:t>KNN</a:t>
          </a:r>
        </a:p>
      </dsp:txBody>
      <dsp:txXfrm>
        <a:off x="3434129" y="3411204"/>
        <a:ext cx="870216" cy="540315"/>
      </dsp:txXfrm>
    </dsp:sp>
    <dsp:sp modelId="{647319E4-C67F-48C2-8320-3ADC867D886B}">
      <dsp:nvSpPr>
        <dsp:cNvPr id="0" name=""/>
        <dsp:cNvSpPr/>
      </dsp:nvSpPr>
      <dsp:spPr>
        <a:xfrm>
          <a:off x="4421582" y="3298989"/>
          <a:ext cx="903836"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E8839BA-5BF7-470D-8305-C81662985771}">
      <dsp:nvSpPr>
        <dsp:cNvPr id="0" name=""/>
        <dsp:cNvSpPr/>
      </dsp:nvSpPr>
      <dsp:spPr>
        <a:xfrm>
          <a:off x="4522008" y="3394394"/>
          <a:ext cx="903836"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latin typeface="Times New Roman" panose="02020603050405020304" pitchFamily="18" charset="0"/>
              <a:cs typeface="Times New Roman" panose="02020603050405020304" pitchFamily="18" charset="0"/>
            </a:rPr>
            <a:t>LOGISTIC REGRESSION</a:t>
          </a:r>
        </a:p>
      </dsp:txBody>
      <dsp:txXfrm>
        <a:off x="4538818" y="3411204"/>
        <a:ext cx="870216" cy="540315"/>
      </dsp:txXfrm>
    </dsp:sp>
    <dsp:sp modelId="{0C3D70C9-23FC-4E91-9D08-CF69E5F1B4C7}">
      <dsp:nvSpPr>
        <dsp:cNvPr id="0" name=""/>
        <dsp:cNvSpPr/>
      </dsp:nvSpPr>
      <dsp:spPr>
        <a:xfrm>
          <a:off x="5526270" y="3298989"/>
          <a:ext cx="903836"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B5F71AE-EC27-4395-9BE0-4F913ECEE6CA}">
      <dsp:nvSpPr>
        <dsp:cNvPr id="0" name=""/>
        <dsp:cNvSpPr/>
      </dsp:nvSpPr>
      <dsp:spPr>
        <a:xfrm>
          <a:off x="5626696" y="3394394"/>
          <a:ext cx="903836"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latin typeface="Times New Roman" panose="02020603050405020304" pitchFamily="18" charset="0"/>
              <a:cs typeface="Times New Roman" panose="02020603050405020304" pitchFamily="18" charset="0"/>
            </a:rPr>
            <a:t>LINEAR REGRESSION</a:t>
          </a:r>
        </a:p>
      </dsp:txBody>
      <dsp:txXfrm>
        <a:off x="5643506" y="3411204"/>
        <a:ext cx="870216" cy="540315"/>
      </dsp:txXfrm>
    </dsp:sp>
    <dsp:sp modelId="{C2E6A9C6-25C2-4874-BF82-5BBE3A164BC0}">
      <dsp:nvSpPr>
        <dsp:cNvPr id="0" name=""/>
        <dsp:cNvSpPr/>
      </dsp:nvSpPr>
      <dsp:spPr>
        <a:xfrm>
          <a:off x="6630959" y="3298989"/>
          <a:ext cx="903836"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CFEE55C-7B79-44CC-B916-DA49070325A0}">
      <dsp:nvSpPr>
        <dsp:cNvPr id="0" name=""/>
        <dsp:cNvSpPr/>
      </dsp:nvSpPr>
      <dsp:spPr>
        <a:xfrm>
          <a:off x="6731385" y="3394394"/>
          <a:ext cx="903836"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latin typeface="Times New Roman" panose="02020603050405020304" pitchFamily="18" charset="0"/>
              <a:cs typeface="Times New Roman" panose="02020603050405020304" pitchFamily="18" charset="0"/>
            </a:rPr>
            <a:t>DECISION TREE</a:t>
          </a:r>
        </a:p>
      </dsp:txBody>
      <dsp:txXfrm>
        <a:off x="6748195" y="3411204"/>
        <a:ext cx="870216" cy="540315"/>
      </dsp:txXfrm>
    </dsp:sp>
    <dsp:sp modelId="{A8DD653B-8483-4598-8DDD-19A590A420BF}">
      <dsp:nvSpPr>
        <dsp:cNvPr id="0" name=""/>
        <dsp:cNvSpPr/>
      </dsp:nvSpPr>
      <dsp:spPr>
        <a:xfrm>
          <a:off x="7735647" y="3298989"/>
          <a:ext cx="903836" cy="57393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28D3C41-2E11-42EF-93E0-CA1F0C7E8ADA}">
      <dsp:nvSpPr>
        <dsp:cNvPr id="0" name=""/>
        <dsp:cNvSpPr/>
      </dsp:nvSpPr>
      <dsp:spPr>
        <a:xfrm>
          <a:off x="7836073" y="3394394"/>
          <a:ext cx="903836" cy="57393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latin typeface="Times New Roman" panose="02020603050405020304" pitchFamily="18" charset="0"/>
              <a:cs typeface="Times New Roman" panose="02020603050405020304" pitchFamily="18" charset="0"/>
            </a:rPr>
            <a:t>RANDOM FOREST</a:t>
          </a:r>
        </a:p>
      </dsp:txBody>
      <dsp:txXfrm>
        <a:off x="7852883" y="3411204"/>
        <a:ext cx="870216" cy="5403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8D0BE-773A-4783-98B0-23D9E0D45DF6}">
      <dsp:nvSpPr>
        <dsp:cNvPr id="0" name=""/>
        <dsp:cNvSpPr/>
      </dsp:nvSpPr>
      <dsp:spPr>
        <a:xfrm>
          <a:off x="2493400" y="657679"/>
          <a:ext cx="507516" cy="91440"/>
        </a:xfrm>
        <a:custGeom>
          <a:avLst/>
          <a:gdLst/>
          <a:ahLst/>
          <a:cxnLst/>
          <a:rect l="0" t="0" r="0" b="0"/>
          <a:pathLst>
            <a:path>
              <a:moveTo>
                <a:pt x="0" y="45720"/>
              </a:moveTo>
              <a:lnTo>
                <a:pt x="507516" y="45720"/>
              </a:lnTo>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IN" sz="1600" kern="1200">
            <a:latin typeface="Times New Roman" panose="02020603050405020304" pitchFamily="18" charset="0"/>
            <a:cs typeface="Times New Roman" panose="02020603050405020304" pitchFamily="18" charset="0"/>
          </a:endParaRPr>
        </a:p>
      </dsp:txBody>
      <dsp:txXfrm>
        <a:off x="2733705" y="700708"/>
        <a:ext cx="26905" cy="5381"/>
      </dsp:txXfrm>
    </dsp:sp>
    <dsp:sp modelId="{5AA3F448-D9DF-492A-9754-CD954A3DF4E8}">
      <dsp:nvSpPr>
        <dsp:cNvPr id="0" name=""/>
        <dsp:cNvSpPr/>
      </dsp:nvSpPr>
      <dsp:spPr>
        <a:xfrm>
          <a:off x="155565" y="1508"/>
          <a:ext cx="2339635" cy="14037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DATASET OF IMAGES</a:t>
          </a:r>
        </a:p>
      </dsp:txBody>
      <dsp:txXfrm>
        <a:off x="155565" y="1508"/>
        <a:ext cx="2339635" cy="1403781"/>
      </dsp:txXfrm>
    </dsp:sp>
    <dsp:sp modelId="{EB6EC3C9-B5A0-4D56-9C40-66961C2DE519}">
      <dsp:nvSpPr>
        <dsp:cNvPr id="0" name=""/>
        <dsp:cNvSpPr/>
      </dsp:nvSpPr>
      <dsp:spPr>
        <a:xfrm>
          <a:off x="5371152" y="657679"/>
          <a:ext cx="507516" cy="91440"/>
        </a:xfrm>
        <a:custGeom>
          <a:avLst/>
          <a:gdLst/>
          <a:ahLst/>
          <a:cxnLst/>
          <a:rect l="0" t="0" r="0" b="0"/>
          <a:pathLst>
            <a:path>
              <a:moveTo>
                <a:pt x="0" y="45720"/>
              </a:moveTo>
              <a:lnTo>
                <a:pt x="507516" y="45720"/>
              </a:lnTo>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IN" sz="1600" kern="1200">
            <a:latin typeface="Times New Roman" panose="02020603050405020304" pitchFamily="18" charset="0"/>
            <a:cs typeface="Times New Roman" panose="02020603050405020304" pitchFamily="18" charset="0"/>
          </a:endParaRPr>
        </a:p>
      </dsp:txBody>
      <dsp:txXfrm>
        <a:off x="5611457" y="700708"/>
        <a:ext cx="26905" cy="5381"/>
      </dsp:txXfrm>
    </dsp:sp>
    <dsp:sp modelId="{34961BE1-8519-4F87-9087-E77CC57B649A}">
      <dsp:nvSpPr>
        <dsp:cNvPr id="0" name=""/>
        <dsp:cNvSpPr/>
      </dsp:nvSpPr>
      <dsp:spPr>
        <a:xfrm>
          <a:off x="3033316" y="1508"/>
          <a:ext cx="2339635" cy="14037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latin typeface="Times New Roman" panose="02020603050405020304" pitchFamily="18" charset="0"/>
              <a:cs typeface="Times New Roman" panose="02020603050405020304" pitchFamily="18" charset="0"/>
            </a:rPr>
            <a:t>SPLIT DATASET FOR TRAINING AND VALIDATION</a:t>
          </a:r>
        </a:p>
      </dsp:txBody>
      <dsp:txXfrm>
        <a:off x="3033316" y="1508"/>
        <a:ext cx="2339635" cy="1403781"/>
      </dsp:txXfrm>
    </dsp:sp>
    <dsp:sp modelId="{262A9115-A223-4179-97E2-0B0FE8210C09}">
      <dsp:nvSpPr>
        <dsp:cNvPr id="0" name=""/>
        <dsp:cNvSpPr/>
      </dsp:nvSpPr>
      <dsp:spPr>
        <a:xfrm>
          <a:off x="1325382" y="1403489"/>
          <a:ext cx="5755503" cy="507516"/>
        </a:xfrm>
        <a:custGeom>
          <a:avLst/>
          <a:gdLst/>
          <a:ahLst/>
          <a:cxnLst/>
          <a:rect l="0" t="0" r="0" b="0"/>
          <a:pathLst>
            <a:path>
              <a:moveTo>
                <a:pt x="5755503" y="0"/>
              </a:moveTo>
              <a:lnTo>
                <a:pt x="5755503" y="270858"/>
              </a:lnTo>
              <a:lnTo>
                <a:pt x="0" y="270858"/>
              </a:lnTo>
              <a:lnTo>
                <a:pt x="0" y="507516"/>
              </a:lnTo>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IN" sz="1600" kern="1200">
            <a:latin typeface="Times New Roman" panose="02020603050405020304" pitchFamily="18" charset="0"/>
            <a:cs typeface="Times New Roman" panose="02020603050405020304" pitchFamily="18" charset="0"/>
          </a:endParaRPr>
        </a:p>
      </dsp:txBody>
      <dsp:txXfrm>
        <a:off x="4058619" y="1654557"/>
        <a:ext cx="289030" cy="5381"/>
      </dsp:txXfrm>
    </dsp:sp>
    <dsp:sp modelId="{CEE27EB8-4CAD-4D16-84F4-01EB9DC20B74}">
      <dsp:nvSpPr>
        <dsp:cNvPr id="0" name=""/>
        <dsp:cNvSpPr/>
      </dsp:nvSpPr>
      <dsp:spPr>
        <a:xfrm>
          <a:off x="5911068" y="1508"/>
          <a:ext cx="2339635" cy="14037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DEFINE MODEL</a:t>
          </a:r>
        </a:p>
      </dsp:txBody>
      <dsp:txXfrm>
        <a:off x="5911068" y="1508"/>
        <a:ext cx="2339635" cy="1403781"/>
      </dsp:txXfrm>
    </dsp:sp>
    <dsp:sp modelId="{9286FB9D-0103-40E6-AE35-4A7DBA530758}">
      <dsp:nvSpPr>
        <dsp:cNvPr id="0" name=""/>
        <dsp:cNvSpPr/>
      </dsp:nvSpPr>
      <dsp:spPr>
        <a:xfrm>
          <a:off x="2493400" y="2599576"/>
          <a:ext cx="507516" cy="91440"/>
        </a:xfrm>
        <a:custGeom>
          <a:avLst/>
          <a:gdLst/>
          <a:ahLst/>
          <a:cxnLst/>
          <a:rect l="0" t="0" r="0" b="0"/>
          <a:pathLst>
            <a:path>
              <a:moveTo>
                <a:pt x="0" y="45720"/>
              </a:moveTo>
              <a:lnTo>
                <a:pt x="507516" y="45720"/>
              </a:lnTo>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IN" sz="1600" kern="1200">
            <a:latin typeface="Times New Roman" panose="02020603050405020304" pitchFamily="18" charset="0"/>
            <a:cs typeface="Times New Roman" panose="02020603050405020304" pitchFamily="18" charset="0"/>
          </a:endParaRPr>
        </a:p>
      </dsp:txBody>
      <dsp:txXfrm>
        <a:off x="2733705" y="2642606"/>
        <a:ext cx="26905" cy="5381"/>
      </dsp:txXfrm>
    </dsp:sp>
    <dsp:sp modelId="{98136667-B460-4A1D-9116-B28C62BAAC6C}">
      <dsp:nvSpPr>
        <dsp:cNvPr id="0" name=""/>
        <dsp:cNvSpPr/>
      </dsp:nvSpPr>
      <dsp:spPr>
        <a:xfrm>
          <a:off x="155565" y="1943406"/>
          <a:ext cx="2339635" cy="14037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BUILD MODEL</a:t>
          </a:r>
        </a:p>
      </dsp:txBody>
      <dsp:txXfrm>
        <a:off x="155565" y="1943406"/>
        <a:ext cx="2339635" cy="1403781"/>
      </dsp:txXfrm>
    </dsp:sp>
    <dsp:sp modelId="{0F26940A-E104-4F98-80E0-D306D2F629C3}">
      <dsp:nvSpPr>
        <dsp:cNvPr id="0" name=""/>
        <dsp:cNvSpPr/>
      </dsp:nvSpPr>
      <dsp:spPr>
        <a:xfrm>
          <a:off x="5371152" y="2599576"/>
          <a:ext cx="507516" cy="91440"/>
        </a:xfrm>
        <a:custGeom>
          <a:avLst/>
          <a:gdLst/>
          <a:ahLst/>
          <a:cxnLst/>
          <a:rect l="0" t="0" r="0" b="0"/>
          <a:pathLst>
            <a:path>
              <a:moveTo>
                <a:pt x="0" y="45720"/>
              </a:moveTo>
              <a:lnTo>
                <a:pt x="507516" y="45720"/>
              </a:lnTo>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IN" sz="1600" kern="1200">
            <a:latin typeface="Times New Roman" panose="02020603050405020304" pitchFamily="18" charset="0"/>
            <a:cs typeface="Times New Roman" panose="02020603050405020304" pitchFamily="18" charset="0"/>
          </a:endParaRPr>
        </a:p>
      </dsp:txBody>
      <dsp:txXfrm>
        <a:off x="5611457" y="2642606"/>
        <a:ext cx="26905" cy="5381"/>
      </dsp:txXfrm>
    </dsp:sp>
    <dsp:sp modelId="{E6940689-A498-48B4-87EB-C6B6C219B819}">
      <dsp:nvSpPr>
        <dsp:cNvPr id="0" name=""/>
        <dsp:cNvSpPr/>
      </dsp:nvSpPr>
      <dsp:spPr>
        <a:xfrm>
          <a:off x="3033316" y="1943406"/>
          <a:ext cx="2339635" cy="14037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latin typeface="Times New Roman" panose="02020603050405020304" pitchFamily="18" charset="0"/>
              <a:cs typeface="Times New Roman" panose="02020603050405020304" pitchFamily="18" charset="0"/>
            </a:rPr>
            <a:t>COMPILE MODEL</a:t>
          </a:r>
        </a:p>
      </dsp:txBody>
      <dsp:txXfrm>
        <a:off x="3033316" y="1943406"/>
        <a:ext cx="2339635" cy="1403781"/>
      </dsp:txXfrm>
    </dsp:sp>
    <dsp:sp modelId="{1FFAB696-15FC-43EF-AACB-AA5E8FD37FA1}">
      <dsp:nvSpPr>
        <dsp:cNvPr id="0" name=""/>
        <dsp:cNvSpPr/>
      </dsp:nvSpPr>
      <dsp:spPr>
        <a:xfrm>
          <a:off x="5911068" y="1943406"/>
          <a:ext cx="2339635" cy="14037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latin typeface="Times New Roman" panose="02020603050405020304" pitchFamily="18" charset="0"/>
              <a:cs typeface="Times New Roman" panose="02020603050405020304" pitchFamily="18" charset="0"/>
            </a:rPr>
            <a:t>TRAIN MODEL</a:t>
          </a:r>
        </a:p>
      </dsp:txBody>
      <dsp:txXfrm>
        <a:off x="5911068" y="1943406"/>
        <a:ext cx="2339635" cy="1403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96B47-3556-45DE-B61F-6D27C0F55AC5}">
      <dsp:nvSpPr>
        <dsp:cNvPr id="0" name=""/>
        <dsp:cNvSpPr/>
      </dsp:nvSpPr>
      <dsp:spPr>
        <a:xfrm>
          <a:off x="2388033" y="963854"/>
          <a:ext cx="517605" cy="91440"/>
        </a:xfrm>
        <a:custGeom>
          <a:avLst/>
          <a:gdLst/>
          <a:ahLst/>
          <a:cxnLst/>
          <a:rect l="0" t="0" r="0" b="0"/>
          <a:pathLst>
            <a:path>
              <a:moveTo>
                <a:pt x="0" y="45720"/>
              </a:moveTo>
              <a:lnTo>
                <a:pt x="517605" y="45720"/>
              </a:lnTo>
            </a:path>
          </a:pathLst>
        </a:custGeom>
        <a:noFill/>
        <a:ln w="6350" cap="flat" cmpd="sng" algn="ctr">
          <a:solidFill>
            <a:schemeClr val="dk1">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2633131" y="1006833"/>
        <a:ext cx="27410" cy="5482"/>
      </dsp:txXfrm>
    </dsp:sp>
    <dsp:sp modelId="{F25729EE-E9FE-4701-867B-039F6A119983}">
      <dsp:nvSpPr>
        <dsp:cNvPr id="0" name=""/>
        <dsp:cNvSpPr/>
      </dsp:nvSpPr>
      <dsp:spPr>
        <a:xfrm>
          <a:off x="6331" y="294523"/>
          <a:ext cx="2383501" cy="143010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DETECT IMAGE</a:t>
          </a:r>
        </a:p>
      </dsp:txBody>
      <dsp:txXfrm>
        <a:off x="6331" y="294523"/>
        <a:ext cx="2383501" cy="1430101"/>
      </dsp:txXfrm>
    </dsp:sp>
    <dsp:sp modelId="{D8B4DAB9-B9C3-4665-9F2A-C98FA698EE0E}">
      <dsp:nvSpPr>
        <dsp:cNvPr id="0" name=""/>
        <dsp:cNvSpPr/>
      </dsp:nvSpPr>
      <dsp:spPr>
        <a:xfrm>
          <a:off x="5319740" y="963854"/>
          <a:ext cx="517605" cy="91440"/>
        </a:xfrm>
        <a:custGeom>
          <a:avLst/>
          <a:gdLst/>
          <a:ahLst/>
          <a:cxnLst/>
          <a:rect l="0" t="0" r="0" b="0"/>
          <a:pathLst>
            <a:path>
              <a:moveTo>
                <a:pt x="0" y="45720"/>
              </a:moveTo>
              <a:lnTo>
                <a:pt x="517605" y="45720"/>
              </a:lnTo>
            </a:path>
          </a:pathLst>
        </a:custGeom>
        <a:noFill/>
        <a:ln w="6350" cap="flat" cmpd="sng" algn="ctr">
          <a:solidFill>
            <a:schemeClr val="dk1">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5564838" y="1006833"/>
        <a:ext cx="27410" cy="5482"/>
      </dsp:txXfrm>
    </dsp:sp>
    <dsp:sp modelId="{CFA5229C-25F7-4C87-969B-B5D69FE72B38}">
      <dsp:nvSpPr>
        <dsp:cNvPr id="0" name=""/>
        <dsp:cNvSpPr/>
      </dsp:nvSpPr>
      <dsp:spPr>
        <a:xfrm>
          <a:off x="2938039" y="294523"/>
          <a:ext cx="2383501" cy="143010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READ FRAME</a:t>
          </a:r>
        </a:p>
      </dsp:txBody>
      <dsp:txXfrm>
        <a:off x="2938039" y="294523"/>
        <a:ext cx="2383501" cy="1430101"/>
      </dsp:txXfrm>
    </dsp:sp>
    <dsp:sp modelId="{1F073691-5487-4397-BECE-7056925C3C8B}">
      <dsp:nvSpPr>
        <dsp:cNvPr id="0" name=""/>
        <dsp:cNvSpPr/>
      </dsp:nvSpPr>
      <dsp:spPr>
        <a:xfrm>
          <a:off x="1198082" y="1722824"/>
          <a:ext cx="5863414" cy="517605"/>
        </a:xfrm>
        <a:custGeom>
          <a:avLst/>
          <a:gdLst/>
          <a:ahLst/>
          <a:cxnLst/>
          <a:rect l="0" t="0" r="0" b="0"/>
          <a:pathLst>
            <a:path>
              <a:moveTo>
                <a:pt x="5863414" y="0"/>
              </a:moveTo>
              <a:lnTo>
                <a:pt x="5863414" y="275902"/>
              </a:lnTo>
              <a:lnTo>
                <a:pt x="0" y="275902"/>
              </a:lnTo>
              <a:lnTo>
                <a:pt x="0" y="517605"/>
              </a:lnTo>
            </a:path>
          </a:pathLst>
        </a:custGeom>
        <a:noFill/>
        <a:ln w="6350" cap="flat" cmpd="sng" algn="ctr">
          <a:solidFill>
            <a:schemeClr val="dk1">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3982565" y="1978886"/>
        <a:ext cx="294449" cy="5482"/>
      </dsp:txXfrm>
    </dsp:sp>
    <dsp:sp modelId="{C5FC822E-3944-43F6-97B3-D8F68C4C5F6F}">
      <dsp:nvSpPr>
        <dsp:cNvPr id="0" name=""/>
        <dsp:cNvSpPr/>
      </dsp:nvSpPr>
      <dsp:spPr>
        <a:xfrm>
          <a:off x="5869746" y="294523"/>
          <a:ext cx="2383501" cy="143010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APPLY FACE DETECTION</a:t>
          </a:r>
        </a:p>
      </dsp:txBody>
      <dsp:txXfrm>
        <a:off x="5869746" y="294523"/>
        <a:ext cx="2383501" cy="1430101"/>
      </dsp:txXfrm>
    </dsp:sp>
    <dsp:sp modelId="{940CD184-20DB-458B-8044-7006E3F2DD28}">
      <dsp:nvSpPr>
        <dsp:cNvPr id="0" name=""/>
        <dsp:cNvSpPr/>
      </dsp:nvSpPr>
      <dsp:spPr>
        <a:xfrm>
          <a:off x="2388033" y="2942160"/>
          <a:ext cx="517605" cy="91440"/>
        </a:xfrm>
        <a:custGeom>
          <a:avLst/>
          <a:gdLst/>
          <a:ahLst/>
          <a:cxnLst/>
          <a:rect l="0" t="0" r="0" b="0"/>
          <a:pathLst>
            <a:path>
              <a:moveTo>
                <a:pt x="0" y="45720"/>
              </a:moveTo>
              <a:lnTo>
                <a:pt x="517605" y="45720"/>
              </a:lnTo>
            </a:path>
          </a:pathLst>
        </a:custGeom>
        <a:noFill/>
        <a:ln w="6350" cap="flat" cmpd="sng" algn="ctr">
          <a:solidFill>
            <a:schemeClr val="dk1">
              <a:hueOff val="0"/>
              <a:satOff val="0"/>
              <a:lumOff val="0"/>
              <a:alphaOff val="0"/>
            </a:schemeClr>
          </a:solidFill>
          <a:prstDash val="solid"/>
          <a:miter lim="800000"/>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2633131" y="2985139"/>
        <a:ext cx="27410" cy="5482"/>
      </dsp:txXfrm>
    </dsp:sp>
    <dsp:sp modelId="{D96FA156-CBD4-48F7-A534-14D84378A068}">
      <dsp:nvSpPr>
        <dsp:cNvPr id="0" name=""/>
        <dsp:cNvSpPr/>
      </dsp:nvSpPr>
      <dsp:spPr>
        <a:xfrm>
          <a:off x="6331" y="2272830"/>
          <a:ext cx="2383501" cy="143010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PRE-PROCESSING</a:t>
          </a:r>
        </a:p>
      </dsp:txBody>
      <dsp:txXfrm>
        <a:off x="6331" y="2272830"/>
        <a:ext cx="2383501" cy="1430101"/>
      </dsp:txXfrm>
    </dsp:sp>
    <dsp:sp modelId="{24C80E07-781D-4593-A3E6-65704DD25491}">
      <dsp:nvSpPr>
        <dsp:cNvPr id="0" name=""/>
        <dsp:cNvSpPr/>
      </dsp:nvSpPr>
      <dsp:spPr>
        <a:xfrm>
          <a:off x="2938039" y="2272830"/>
          <a:ext cx="2383501" cy="143010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DISPLAY RESULT</a:t>
          </a:r>
        </a:p>
      </dsp:txBody>
      <dsp:txXfrm>
        <a:off x="2938039" y="2272830"/>
        <a:ext cx="2383501" cy="143010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C4404D-F99B-49AA-A92B-950F8CA8C610}" type="datetimeFigureOut">
              <a:rPr lang="en-IN" smtClean="0"/>
              <a:t>15/05/24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5F1C04-E5F2-4709-9630-CF651492E700}" type="slidenum">
              <a:rPr lang="en-IN" smtClean="0"/>
              <a:t>‹#›</a:t>
            </a:fld>
            <a:endParaRPr lang="en-IN"/>
          </a:p>
        </p:txBody>
      </p:sp>
    </p:spTree>
    <p:extLst>
      <p:ext uri="{BB962C8B-B14F-4D97-AF65-F5344CB8AC3E}">
        <p14:creationId xmlns:p14="http://schemas.microsoft.com/office/powerpoint/2010/main" val="2709837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6BC5B-24D7-498D-908F-742EB98CA126}" type="datetimeFigureOut">
              <a:rPr lang="en-US" smtClean="0"/>
              <a:t>5/15/24</a:t>
            </a:fld>
            <a:endParaRPr lang="en-US"/>
          </a:p>
        </p:txBody>
      </p:sp>
      <p:sp>
        <p:nvSpPr>
          <p:cNvPr id="4" name="Slide Image Placeholder 3"/>
          <p:cNvSpPr>
            <a:spLocks noGrp="1" noRot="1" noChangeAspect="1"/>
          </p:cNvSpPr>
          <p:nvPr>
            <p:ph type="sldImg" idx="2"/>
          </p:nvPr>
        </p:nvSpPr>
        <p:spPr>
          <a:xfrm>
            <a:off x="1323975" y="1143000"/>
            <a:ext cx="421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D9925-7D10-471A-A597-4979BD16AF8B}" type="slidenum">
              <a:rPr lang="en-US" smtClean="0"/>
              <a:t>‹#›</a:t>
            </a:fld>
            <a:endParaRPr lang="en-US"/>
          </a:p>
        </p:txBody>
      </p:sp>
    </p:spTree>
    <p:extLst>
      <p:ext uri="{BB962C8B-B14F-4D97-AF65-F5344CB8AC3E}">
        <p14:creationId xmlns:p14="http://schemas.microsoft.com/office/powerpoint/2010/main" val="2251762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1993" y="1122363"/>
            <a:ext cx="7955915"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69988" y="3602038"/>
            <a:ext cx="70199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b="1">
                <a:solidFill>
                  <a:schemeClr val="bg1"/>
                </a:solidFill>
              </a:defRPr>
            </a:lvl1pPr>
          </a:lstStyle>
          <a:p>
            <a:fld id="{D5EF3662-BFFE-42ED-A95F-673365FC00A4}" type="datetime1">
              <a:rPr lang="en-US" smtClean="0"/>
              <a:pPr/>
              <a:t>5/15/24</a:t>
            </a:fld>
            <a:endParaRPr lang="en-US"/>
          </a:p>
        </p:txBody>
      </p:sp>
      <p:sp>
        <p:nvSpPr>
          <p:cNvPr id="5" name="Footer Placeholder 4"/>
          <p:cNvSpPr>
            <a:spLocks noGrp="1"/>
          </p:cNvSpPr>
          <p:nvPr>
            <p:ph type="ftr" sz="quarter" idx="11"/>
          </p:nvPr>
        </p:nvSpPr>
        <p:spPr>
          <a:xfrm>
            <a:off x="3063133" y="6096000"/>
            <a:ext cx="3158966" cy="231957"/>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b="1">
                <a:solidFill>
                  <a:schemeClr val="bg1"/>
                </a:solidFill>
              </a:defRPr>
            </a:lvl1pPr>
          </a:lstStyle>
          <a:p>
            <a:fld id="{A92B6674-624B-4B17-82AE-B129D9FAF652}" type="slidenum">
              <a:rPr lang="en-US" smtClean="0"/>
              <a:pPr/>
              <a:t>‹#›</a:t>
            </a:fld>
            <a:endParaRPr lang="en-US"/>
          </a:p>
        </p:txBody>
      </p:sp>
    </p:spTree>
    <p:extLst>
      <p:ext uri="{BB962C8B-B14F-4D97-AF65-F5344CB8AC3E}">
        <p14:creationId xmlns:p14="http://schemas.microsoft.com/office/powerpoint/2010/main" val="3192574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7524" y="363535"/>
            <a:ext cx="8072914"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43493" y="1825625"/>
            <a:ext cx="8072914" cy="19705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0DBE5-522A-4CEA-903E-D76851F533D0}" type="datetime1">
              <a:rPr lang="en-US" smtClean="0"/>
              <a:t>5/15/24</a:t>
            </a:fld>
            <a:endParaRPr lang="en-US"/>
          </a:p>
        </p:txBody>
      </p:sp>
      <p:sp>
        <p:nvSpPr>
          <p:cNvPr id="5" name="Footer Placeholder 4"/>
          <p:cNvSpPr>
            <a:spLocks noGrp="1"/>
          </p:cNvSpPr>
          <p:nvPr>
            <p:ph type="ftr" sz="quarter" idx="11"/>
          </p:nvPr>
        </p:nvSpPr>
        <p:spPr>
          <a:xfrm>
            <a:off x="3063133" y="6096000"/>
            <a:ext cx="3158966" cy="231957"/>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92B6674-624B-4B17-82AE-B129D9FAF652}" type="slidenum">
              <a:rPr lang="en-US" smtClean="0"/>
              <a:pPr/>
              <a:t>‹#›</a:t>
            </a:fld>
            <a:endParaRPr lang="en-US"/>
          </a:p>
        </p:txBody>
      </p:sp>
    </p:spTree>
    <p:extLst>
      <p:ext uri="{BB962C8B-B14F-4D97-AF65-F5344CB8AC3E}">
        <p14:creationId xmlns:p14="http://schemas.microsoft.com/office/powerpoint/2010/main" val="12140069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32674" y="6563655"/>
            <a:ext cx="2105978" cy="231957"/>
          </a:xfrm>
          <a:prstGeom prst="rect">
            <a:avLst/>
          </a:prstGeom>
        </p:spPr>
        <p:txBody>
          <a:bodyPr vert="horz" lIns="91440" tIns="45720" rIns="91440" bIns="45720" rtlCol="0" anchor="ctr"/>
          <a:lstStyle>
            <a:lvl1pPr algn="l">
              <a:defRPr sz="1200">
                <a:solidFill>
                  <a:schemeClr val="tx1">
                    <a:tint val="75000"/>
                  </a:schemeClr>
                </a:solidFill>
              </a:defRPr>
            </a:lvl1pPr>
          </a:lstStyle>
          <a:p>
            <a:fld id="{6622D6AB-1918-4C79-B1FE-6BE19521790F}" type="datetime1">
              <a:rPr lang="en-US" smtClean="0"/>
              <a:t>5/15/24</a:t>
            </a:fld>
            <a:endParaRPr lang="en-US"/>
          </a:p>
        </p:txBody>
      </p:sp>
      <p:sp>
        <p:nvSpPr>
          <p:cNvPr id="6" name="Slide Number Placeholder 5"/>
          <p:cNvSpPr>
            <a:spLocks noGrp="1"/>
          </p:cNvSpPr>
          <p:nvPr>
            <p:ph type="sldNum" sz="quarter" idx="4"/>
          </p:nvPr>
        </p:nvSpPr>
        <p:spPr>
          <a:xfrm>
            <a:off x="7117242" y="6563238"/>
            <a:ext cx="2105978" cy="187184"/>
          </a:xfrm>
          <a:prstGeom prst="rect">
            <a:avLst/>
          </a:prstGeom>
        </p:spPr>
        <p:txBody>
          <a:bodyPr vert="horz" lIns="91440" tIns="45720" rIns="91440" bIns="45720" rtlCol="0" anchor="ctr"/>
          <a:lstStyle>
            <a:lvl1pPr algn="r">
              <a:defRPr sz="1200">
                <a:solidFill>
                  <a:schemeClr val="tx1">
                    <a:tint val="75000"/>
                  </a:schemeClr>
                </a:solidFill>
              </a:defRPr>
            </a:lvl1pPr>
          </a:lstStyle>
          <a:p>
            <a:fld id="{A92B6674-624B-4B17-82AE-B129D9FAF652}" type="slidenum">
              <a:rPr lang="en-US" smtClean="0"/>
              <a:t>‹#›</a:t>
            </a:fld>
            <a:endParaRPr lang="en-US"/>
          </a:p>
        </p:txBody>
      </p:sp>
      <p:sp>
        <p:nvSpPr>
          <p:cNvPr id="8" name="Rectangle 7">
            <a:extLst>
              <a:ext uri="{FF2B5EF4-FFF2-40B4-BE49-F238E27FC236}">
                <a16:creationId xmlns:a16="http://schemas.microsoft.com/office/drawing/2014/main" id="{63C03254-DE18-432B-A035-F7D6E0FF8D09}"/>
              </a:ext>
            </a:extLst>
          </p:cNvPr>
          <p:cNvSpPr/>
          <p:nvPr userDrawn="1"/>
        </p:nvSpPr>
        <p:spPr>
          <a:xfrm rot="5400000">
            <a:off x="4532675" y="2030777"/>
            <a:ext cx="294765" cy="9359687"/>
          </a:xfrm>
          <a:prstGeom prst="rect">
            <a:avLst/>
          </a:prstGeom>
          <a:solidFill>
            <a:srgbClr val="003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a:p>
        </p:txBody>
      </p:sp>
      <p:sp>
        <p:nvSpPr>
          <p:cNvPr id="9" name="Rectangle 8"/>
          <p:cNvSpPr/>
          <p:nvPr userDrawn="1"/>
        </p:nvSpPr>
        <p:spPr>
          <a:xfrm>
            <a:off x="0" y="4615"/>
            <a:ext cx="9359900" cy="55931"/>
          </a:xfrm>
          <a:prstGeom prst="rect">
            <a:avLst/>
          </a:prstGeom>
          <a:solidFill>
            <a:srgbClr val="D5D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a:p>
        </p:txBody>
      </p:sp>
      <p:pic>
        <p:nvPicPr>
          <p:cNvPr id="10" name="Picture 9"/>
          <p:cNvPicPr>
            <a:picLocks noChangeAspect="1"/>
          </p:cNvPicPr>
          <p:nvPr userDrawn="1"/>
        </p:nvPicPr>
        <p:blipFill>
          <a:blip r:embed="rId4"/>
          <a:stretch>
            <a:fillRect/>
          </a:stretch>
        </p:blipFill>
        <p:spPr>
          <a:xfrm>
            <a:off x="3377130" y="1277070"/>
            <a:ext cx="2401806" cy="971128"/>
          </a:xfrm>
          <a:prstGeom prst="rect">
            <a:avLst/>
          </a:prstGeom>
        </p:spPr>
      </p:pic>
      <p:pic>
        <p:nvPicPr>
          <p:cNvPr id="11" name="Picture 10">
            <a:extLst>
              <a:ext uri="{FF2B5EF4-FFF2-40B4-BE49-F238E27FC236}">
                <a16:creationId xmlns:a16="http://schemas.microsoft.com/office/drawing/2014/main" id="{5DD7A98B-8529-4B7A-8A8E-A490BA671C4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197635" y="223911"/>
            <a:ext cx="1037543" cy="847665"/>
          </a:xfrm>
          <a:prstGeom prst="rect">
            <a:avLst/>
          </a:prstGeom>
        </p:spPr>
      </p:pic>
      <p:pic>
        <p:nvPicPr>
          <p:cNvPr id="13" name="Picture 12" descr="Letter_fotter">
            <a:extLst>
              <a:ext uri="{FF2B5EF4-FFF2-40B4-BE49-F238E27FC236}">
                <a16:creationId xmlns:a16="http://schemas.microsoft.com/office/drawing/2014/main" id="{7F676A10-41B5-4758-7D71-BADB059CF517}"/>
              </a:ext>
            </a:extLst>
          </p:cNvPr>
          <p:cNvPicPr/>
          <p:nvPr userDrawn="1"/>
        </p:nvPicPr>
        <p:blipFill rotWithShape="1">
          <a:blip r:embed="rId6" cstate="print">
            <a:extLst>
              <a:ext uri="{28A0092B-C50C-407E-A947-70E740481C1C}">
                <a14:useLocalDpi xmlns:a14="http://schemas.microsoft.com/office/drawing/2010/main" val="0"/>
              </a:ext>
            </a:extLst>
          </a:blip>
          <a:srcRect b="55931"/>
          <a:stretch/>
        </p:blipFill>
        <p:spPr bwMode="auto">
          <a:xfrm>
            <a:off x="-4932" y="6162060"/>
            <a:ext cx="9359899" cy="302786"/>
          </a:xfrm>
          <a:prstGeom prst="rect">
            <a:avLst/>
          </a:prstGeom>
          <a:noFill/>
          <a:ln>
            <a:noFill/>
          </a:ln>
        </p:spPr>
      </p:pic>
      <p:sp>
        <p:nvSpPr>
          <p:cNvPr id="2" name="TextBox 1"/>
          <p:cNvSpPr txBox="1"/>
          <p:nvPr userDrawn="1"/>
        </p:nvSpPr>
        <p:spPr>
          <a:xfrm>
            <a:off x="3617636" y="6529118"/>
            <a:ext cx="2438400" cy="338554"/>
          </a:xfrm>
          <a:prstGeom prst="rect">
            <a:avLst/>
          </a:prstGeom>
          <a:noFill/>
        </p:spPr>
        <p:txBody>
          <a:bodyPr wrap="square" rtlCol="0">
            <a:spAutoFit/>
          </a:bodyPr>
          <a:lstStyle/>
          <a:p>
            <a:r>
              <a:rPr lang="en-IN" sz="1600" b="1" i="1">
                <a:solidFill>
                  <a:schemeClr val="bg1"/>
                </a:solidFill>
              </a:rPr>
              <a:t>dituniversity.edu.in</a:t>
            </a:r>
            <a:endParaRPr lang="en-IN" b="1" i="1">
              <a:solidFill>
                <a:schemeClr val="bg1"/>
              </a:solidFill>
            </a:endParaRPr>
          </a:p>
        </p:txBody>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6049" y="70999"/>
            <a:ext cx="1445196" cy="1335127"/>
          </a:xfrm>
          <a:prstGeom prst="rect">
            <a:avLst/>
          </a:prstGeom>
        </p:spPr>
      </p:pic>
    </p:spTree>
    <p:extLst>
      <p:ext uri="{BB962C8B-B14F-4D97-AF65-F5344CB8AC3E}">
        <p14:creationId xmlns:p14="http://schemas.microsoft.com/office/powerpoint/2010/main" val="4157047802"/>
      </p:ext>
    </p:extLst>
  </p:cSld>
  <p:clrMap bg1="lt1" tx1="dk1" bg2="lt2" tx2="dk2" accent1="accent1" accent2="accent2" accent3="accent3" accent4="accent4" accent5="accent5" accent6="accent6" hlink="hlink" folHlink="folHlink"/>
  <p:sldLayoutIdLst>
    <p:sldLayoutId id="2147483721" r:id="rId1"/>
    <p:sldLayoutId id="214748372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nanonets.com/blog/information-extraction/"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geeksforgeeks.org/artificial-neural-networks-and-its-application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01992" y="294763"/>
            <a:ext cx="7955915" cy="3425347"/>
          </a:xfrm>
        </p:spPr>
        <p:txBody>
          <a:bodyPr/>
          <a:lstStyle/>
          <a:p>
            <a:br>
              <a:rPr lang="en-US" sz="20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UCF439</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Capstone Project</a:t>
            </a:r>
            <a:br>
              <a:rPr lang="en-US" sz="24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FACE DETECTION AND AGE GENDER RECOGNITION</a:t>
            </a:r>
            <a:br>
              <a:rPr lang="en-US" sz="2800" b="1"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Mode A</a:t>
            </a: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Group No. 48</a:t>
            </a:r>
            <a:endParaRPr lang="en-US" sz="4800"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63711EE-9E4C-4117-BC72-5ACC3BA95E69}" type="slidenum">
              <a:rPr lang="en-US">
                <a:solidFill>
                  <a:prstClr val="black">
                    <a:tint val="75000"/>
                  </a:prstClr>
                </a:solidFill>
                <a:latin typeface="Calibri" panose="020F0502020204030204"/>
              </a:rPr>
              <a:pPr/>
              <a:t>1</a:t>
            </a:fld>
            <a:endParaRPr lang="en-US">
              <a:solidFill>
                <a:prstClr val="black">
                  <a:tint val="75000"/>
                </a:prstClr>
              </a:solidFill>
              <a:latin typeface="Calibri" panose="020F0502020204030204"/>
            </a:endParaRPr>
          </a:p>
        </p:txBody>
      </p:sp>
      <p:sp>
        <p:nvSpPr>
          <p:cNvPr id="3" name="Rectangle 2"/>
          <p:cNvSpPr/>
          <p:nvPr/>
        </p:nvSpPr>
        <p:spPr>
          <a:xfrm>
            <a:off x="2339975" y="2551837"/>
            <a:ext cx="4679950" cy="646331"/>
          </a:xfrm>
          <a:prstGeom prst="rect">
            <a:avLst/>
          </a:prstGeom>
        </p:spPr>
        <p:txBody>
          <a:bodyPr>
            <a:spAutoFit/>
          </a:bodyPr>
          <a:lstStyle/>
          <a:p>
            <a:r>
              <a:rPr lang="en-US"/>
              <a:t> </a:t>
            </a:r>
          </a:p>
          <a:p>
            <a:endParaRPr lang="en-US"/>
          </a:p>
        </p:txBody>
      </p:sp>
      <p:sp>
        <p:nvSpPr>
          <p:cNvPr id="9" name="TextBox 8"/>
          <p:cNvSpPr txBox="1"/>
          <p:nvPr/>
        </p:nvSpPr>
        <p:spPr>
          <a:xfrm>
            <a:off x="5657142" y="4175326"/>
            <a:ext cx="3483111" cy="1323439"/>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Satyam Raj (1000015607)</a:t>
            </a:r>
          </a:p>
          <a:p>
            <a:pPr algn="just"/>
            <a:r>
              <a:rPr lang="en-IN" sz="2000" dirty="0" err="1">
                <a:latin typeface="Times New Roman" panose="02020603050405020304" pitchFamily="18" charset="0"/>
                <a:cs typeface="Times New Roman" panose="02020603050405020304" pitchFamily="18" charset="0"/>
              </a:rPr>
              <a:t>Rishav</a:t>
            </a:r>
            <a:r>
              <a:rPr lang="en-IN" sz="2000" dirty="0">
                <a:latin typeface="Times New Roman" panose="02020603050405020304" pitchFamily="18" charset="0"/>
                <a:cs typeface="Times New Roman" panose="02020603050405020304" pitchFamily="18" charset="0"/>
              </a:rPr>
              <a:t> Kumar (1000014613)</a:t>
            </a:r>
          </a:p>
          <a:p>
            <a:pPr algn="just"/>
            <a:r>
              <a:rPr lang="en-IN" sz="2000" dirty="0">
                <a:latin typeface="Times New Roman" panose="02020603050405020304" pitchFamily="18" charset="0"/>
                <a:cs typeface="Times New Roman" panose="02020603050405020304" pitchFamily="18" charset="0"/>
              </a:rPr>
              <a:t>Dhanraj Kumar (1000014261)</a:t>
            </a:r>
          </a:p>
          <a:p>
            <a:pPr algn="just"/>
            <a:r>
              <a:rPr lang="en-IN" sz="2000" dirty="0" err="1">
                <a:latin typeface="Times New Roman" panose="02020603050405020304" pitchFamily="18" charset="0"/>
                <a:cs typeface="Times New Roman" panose="02020603050405020304" pitchFamily="18" charset="0"/>
              </a:rPr>
              <a:t>B.Tech</a:t>
            </a:r>
            <a:r>
              <a:rPr lang="en-IN" sz="2000" dirty="0">
                <a:latin typeface="Times New Roman" panose="02020603050405020304" pitchFamily="18" charset="0"/>
                <a:cs typeface="Times New Roman" panose="02020603050405020304" pitchFamily="18" charset="0"/>
              </a:rPr>
              <a:t> CSE</a:t>
            </a:r>
          </a:p>
        </p:txBody>
      </p:sp>
      <p:sp>
        <p:nvSpPr>
          <p:cNvPr id="10" name="TextBox 9"/>
          <p:cNvSpPr txBox="1"/>
          <p:nvPr/>
        </p:nvSpPr>
        <p:spPr>
          <a:xfrm>
            <a:off x="219647" y="4219827"/>
            <a:ext cx="4240655" cy="1631216"/>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Under the Supervision of: </a:t>
            </a:r>
          </a:p>
          <a:p>
            <a:pPr algn="just"/>
            <a:r>
              <a:rPr lang="en-US" sz="2000" dirty="0">
                <a:latin typeface="Times New Roman" panose="02020603050405020304" pitchFamily="18" charset="0"/>
                <a:cs typeface="Times New Roman" panose="02020603050405020304" pitchFamily="18" charset="0"/>
              </a:rPr>
              <a:t>Dr. Naveen Kumar</a:t>
            </a:r>
          </a:p>
          <a:p>
            <a:pPr algn="just"/>
            <a:r>
              <a:rPr lang="en-US" sz="2000" dirty="0">
                <a:latin typeface="Times New Roman" panose="02020603050405020304" pitchFamily="18" charset="0"/>
                <a:cs typeface="Times New Roman" panose="02020603050405020304" pitchFamily="18" charset="0"/>
              </a:rPr>
              <a:t>Supervisor Email:</a:t>
            </a:r>
          </a:p>
          <a:p>
            <a:pPr algn="just"/>
            <a:r>
              <a:rPr lang="en-US" sz="2000" dirty="0" err="1">
                <a:latin typeface="Times New Roman" panose="02020603050405020304" pitchFamily="18" charset="0"/>
                <a:cs typeface="Times New Roman" panose="02020603050405020304" pitchFamily="18" charset="0"/>
              </a:rPr>
              <a:t>naveen.kumar@dituniversity.edu.in</a:t>
            </a:r>
            <a:endParaRPr lang="en-US" sz="2000"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104103" y="5230760"/>
            <a:ext cx="6381136" cy="1332477"/>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1872702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10</a:t>
            </a:fld>
            <a:endParaRPr lang="en-US"/>
          </a:p>
        </p:txBody>
      </p:sp>
      <p:sp>
        <p:nvSpPr>
          <p:cNvPr id="2" name="Title 3">
            <a:extLst>
              <a:ext uri="{FF2B5EF4-FFF2-40B4-BE49-F238E27FC236}">
                <a16:creationId xmlns:a16="http://schemas.microsoft.com/office/drawing/2014/main" id="{4ED5E11B-2D21-9B21-4500-89A1EB73182D}"/>
              </a:ext>
            </a:extLst>
          </p:cNvPr>
          <p:cNvSpPr txBox="1">
            <a:spLocks/>
          </p:cNvSpPr>
          <p:nvPr/>
        </p:nvSpPr>
        <p:spPr>
          <a:xfrm>
            <a:off x="1805539" y="398334"/>
            <a:ext cx="5748821"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FEASIBILTY STUDY - ECONOMICAL</a:t>
            </a:r>
          </a:p>
        </p:txBody>
      </p:sp>
      <p:sp>
        <p:nvSpPr>
          <p:cNvPr id="5" name="TextBox 4">
            <a:extLst>
              <a:ext uri="{FF2B5EF4-FFF2-40B4-BE49-F238E27FC236}">
                <a16:creationId xmlns:a16="http://schemas.microsoft.com/office/drawing/2014/main" id="{63F6718B-3722-87A8-6421-822E53D228FA}"/>
              </a:ext>
            </a:extLst>
          </p:cNvPr>
          <p:cNvSpPr txBox="1"/>
          <p:nvPr/>
        </p:nvSpPr>
        <p:spPr>
          <a:xfrm>
            <a:off x="315767" y="1451824"/>
            <a:ext cx="8728364" cy="3954352"/>
          </a:xfrm>
          <a:prstGeom prst="rect">
            <a:avLst/>
          </a:prstGeom>
          <a:noFill/>
        </p:spPr>
        <p:txBody>
          <a:bodyPr wrap="square">
            <a:spAutoFit/>
          </a:bodyPr>
          <a:lstStyle/>
          <a:p>
            <a:pPr algn="just">
              <a:lnSpc>
                <a:spcPct val="107000"/>
              </a:lnSpc>
              <a:spcAft>
                <a:spcPts val="800"/>
              </a:spcAft>
            </a:pPr>
            <a:r>
              <a:rPr lang="en-IN" sz="1600"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The economic feasibility of gender prediction using facial biometrics depends on several factors, including:</a:t>
            </a:r>
            <a:endParaRPr lang="en-IN" sz="1400" kern="10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600" b="1"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Development Costs:</a:t>
            </a:r>
            <a:endParaRPr lang="en-IN" sz="1400" kern="100">
              <a:solidFill>
                <a:srgbClr val="1F1F1F"/>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600" b="1"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In-house development:</a:t>
            </a:r>
            <a:r>
              <a:rPr lang="en-IN" sz="1600"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 Requires skilled data scientists and engineers, leading to high salaries and potential infrastructure costs.</a:t>
            </a:r>
            <a:endParaRPr lang="en-IN" sz="1400" kern="100">
              <a:solidFill>
                <a:srgbClr val="1F1F1F"/>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600" b="1"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Pre-trained models and APIs:</a:t>
            </a:r>
            <a:r>
              <a:rPr lang="en-IN" sz="1600"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 Can reduce development time and costs but incur licensing fees.</a:t>
            </a:r>
            <a:endParaRPr lang="en-IN" sz="1400" kern="100">
              <a:solidFill>
                <a:srgbClr val="1F1F1F"/>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600" b="1"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Data Acquisition:</a:t>
            </a:r>
            <a:endParaRPr lang="en-IN" sz="1400" kern="100">
              <a:solidFill>
                <a:srgbClr val="1F1F1F"/>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600" b="1"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Public datasets:</a:t>
            </a:r>
            <a:r>
              <a:rPr lang="en-IN" sz="1600"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 Free to use, but might not be diverse or well-suited for specific applications.</a:t>
            </a:r>
            <a:endParaRPr lang="en-IN" sz="1400" kern="100">
              <a:solidFill>
                <a:srgbClr val="1F1F1F"/>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600" b="1"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Private datasets:</a:t>
            </a:r>
            <a:r>
              <a:rPr lang="en-IN" sz="1600"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 Require licensing or data collection efforts, which can be expensive.</a:t>
            </a:r>
            <a:endParaRPr lang="en-IN" sz="1400" kern="100">
              <a:solidFill>
                <a:srgbClr val="1F1F1F"/>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600" b="1"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Computational Resources:</a:t>
            </a:r>
            <a:r>
              <a:rPr lang="en-IN" sz="1600" kern="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 Training deep learning models often necessitates powerful GPUs or cloud platforms, incurring ongoing costs.</a:t>
            </a:r>
            <a:endParaRPr lang="en-IN" sz="1400" kern="100">
              <a:solidFill>
                <a:srgbClr val="1F1F1F"/>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739677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11</a:t>
            </a:fld>
            <a:endParaRPr lang="en-US"/>
          </a:p>
        </p:txBody>
      </p:sp>
      <p:sp>
        <p:nvSpPr>
          <p:cNvPr id="2" name="Title 3">
            <a:extLst>
              <a:ext uri="{FF2B5EF4-FFF2-40B4-BE49-F238E27FC236}">
                <a16:creationId xmlns:a16="http://schemas.microsoft.com/office/drawing/2014/main" id="{DAFC748F-D431-F824-8FDC-FD8B76D5F82B}"/>
              </a:ext>
            </a:extLst>
          </p:cNvPr>
          <p:cNvSpPr txBox="1">
            <a:spLocks/>
          </p:cNvSpPr>
          <p:nvPr/>
        </p:nvSpPr>
        <p:spPr>
          <a:xfrm>
            <a:off x="1736264" y="356500"/>
            <a:ext cx="5887367"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FEASIBILTY STUDY - OPERATIONAL</a:t>
            </a:r>
          </a:p>
        </p:txBody>
      </p:sp>
      <p:sp>
        <p:nvSpPr>
          <p:cNvPr id="5" name="TextBox 4">
            <a:extLst>
              <a:ext uri="{FF2B5EF4-FFF2-40B4-BE49-F238E27FC236}">
                <a16:creationId xmlns:a16="http://schemas.microsoft.com/office/drawing/2014/main" id="{F6A827C4-5732-9FAE-8A0B-5D455B6D7C2F}"/>
              </a:ext>
            </a:extLst>
          </p:cNvPr>
          <p:cNvSpPr txBox="1"/>
          <p:nvPr/>
        </p:nvSpPr>
        <p:spPr>
          <a:xfrm>
            <a:off x="479797" y="1303273"/>
            <a:ext cx="8400303" cy="4585871"/>
          </a:xfrm>
          <a:prstGeom prst="rect">
            <a:avLst/>
          </a:prstGeom>
          <a:noFill/>
        </p:spPr>
        <p:txBody>
          <a:bodyPr wrap="square">
            <a:spAutoFit/>
          </a:bodyPr>
          <a:lstStyle/>
          <a:p>
            <a:pPr algn="just"/>
            <a:r>
              <a:rPr lang="en-GB" sz="1600" b="0" i="0">
                <a:solidFill>
                  <a:srgbClr val="1F1F1F"/>
                </a:solidFill>
                <a:effectLst/>
                <a:latin typeface="Times New Roman" panose="02020603050405020304" pitchFamily="18" charset="0"/>
                <a:cs typeface="Times New Roman" panose="02020603050405020304" pitchFamily="18" charset="0"/>
              </a:rPr>
              <a:t>Operational feasibility refers to the practicality of implementing and using gender prediction with facial biometrics in real-world scenarios. </a:t>
            </a:r>
          </a:p>
          <a:p>
            <a:pPr algn="just"/>
            <a:endParaRPr lang="en-GB" sz="1600">
              <a:solidFill>
                <a:srgbClr val="1F1F1F"/>
              </a:solidFill>
              <a:latin typeface="Times New Roman" panose="02020603050405020304" pitchFamily="18" charset="0"/>
              <a:cs typeface="Times New Roman" panose="02020603050405020304" pitchFamily="18" charset="0"/>
            </a:endParaRPr>
          </a:p>
          <a:p>
            <a:pPr algn="just"/>
            <a:r>
              <a:rPr lang="en-GB" sz="1600" b="1" i="0">
                <a:solidFill>
                  <a:srgbClr val="1F1F1F"/>
                </a:solidFill>
                <a:effectLst/>
                <a:latin typeface="Times New Roman" panose="02020603050405020304" pitchFamily="18" charset="0"/>
                <a:cs typeface="Times New Roman" panose="02020603050405020304" pitchFamily="18" charset="0"/>
              </a:rPr>
              <a:t>Technical Requirements:</a:t>
            </a:r>
            <a:endParaRPr lang="en-GB" sz="1600" b="0" i="0">
              <a:solidFill>
                <a:srgbClr val="1F1F1F"/>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i="0">
                <a:solidFill>
                  <a:srgbClr val="1F1F1F"/>
                </a:solidFill>
                <a:effectLst/>
                <a:latin typeface="Times New Roman" panose="02020603050405020304" pitchFamily="18" charset="0"/>
                <a:cs typeface="Times New Roman" panose="02020603050405020304" pitchFamily="18" charset="0"/>
              </a:rPr>
              <a:t>Hardware:</a:t>
            </a:r>
            <a:r>
              <a:rPr lang="en-GB" sz="1600" b="0" i="0">
                <a:solidFill>
                  <a:srgbClr val="1F1F1F"/>
                </a:solidFill>
                <a:effectLst/>
                <a:latin typeface="Times New Roman" panose="02020603050405020304" pitchFamily="18" charset="0"/>
                <a:cs typeface="Times New Roman" panose="02020603050405020304" pitchFamily="18" charset="0"/>
              </a:rPr>
              <a:t> Facial recognition systems require cameras with good resolution and potentially specialized hardware for deep learning inference, especially for real-time applications.</a:t>
            </a:r>
          </a:p>
          <a:p>
            <a:pPr algn="just">
              <a:buFont typeface="Arial" panose="020B0604020202020204" pitchFamily="34" charset="0"/>
              <a:buChar char="•"/>
            </a:pPr>
            <a:r>
              <a:rPr lang="en-GB" sz="1600" b="1" i="0">
                <a:solidFill>
                  <a:srgbClr val="1F1F1F"/>
                </a:solidFill>
                <a:effectLst/>
                <a:latin typeface="Times New Roman" panose="02020603050405020304" pitchFamily="18" charset="0"/>
                <a:cs typeface="Times New Roman" panose="02020603050405020304" pitchFamily="18" charset="0"/>
              </a:rPr>
              <a:t>Software:</a:t>
            </a:r>
            <a:r>
              <a:rPr lang="en-GB" sz="1600" b="0" i="0">
                <a:solidFill>
                  <a:srgbClr val="1F1F1F"/>
                </a:solidFill>
                <a:effectLst/>
                <a:latin typeface="Times New Roman" panose="02020603050405020304" pitchFamily="18" charset="0"/>
                <a:cs typeface="Times New Roman" panose="02020603050405020304" pitchFamily="18" charset="0"/>
              </a:rPr>
              <a:t> The chosen deep learning framework needs to be compatible with the deployment environment (cloud, edge devices).</a:t>
            </a:r>
          </a:p>
          <a:p>
            <a:pPr algn="just">
              <a:buFont typeface="Arial" panose="020B0604020202020204" pitchFamily="34" charset="0"/>
              <a:buChar char="•"/>
            </a:pPr>
            <a:r>
              <a:rPr lang="en-GB" sz="1600" b="1" i="0">
                <a:solidFill>
                  <a:srgbClr val="1F1F1F"/>
                </a:solidFill>
                <a:effectLst/>
                <a:latin typeface="Times New Roman" panose="02020603050405020304" pitchFamily="18" charset="0"/>
                <a:cs typeface="Times New Roman" panose="02020603050405020304" pitchFamily="18" charset="0"/>
              </a:rPr>
              <a:t>Computational Resources:</a:t>
            </a:r>
            <a:r>
              <a:rPr lang="en-GB" sz="1600" b="0" i="0">
                <a:solidFill>
                  <a:srgbClr val="1F1F1F"/>
                </a:solidFill>
                <a:effectLst/>
                <a:latin typeface="Times New Roman" panose="02020603050405020304" pitchFamily="18" charset="0"/>
                <a:cs typeface="Times New Roman" panose="02020603050405020304" pitchFamily="18" charset="0"/>
              </a:rPr>
              <a:t> For real-time processing, the system must have sufficient processing power (CPUs, GPUs) to handle image analysis and prediction within acceptable timeframes.</a:t>
            </a:r>
          </a:p>
          <a:p>
            <a:pPr algn="just">
              <a:buFont typeface="Arial" panose="020B0604020202020204" pitchFamily="34" charset="0"/>
              <a:buChar char="•"/>
            </a:pPr>
            <a:endParaRPr lang="en-GB" sz="1600" b="0" i="0">
              <a:solidFill>
                <a:srgbClr val="1F1F1F"/>
              </a:solidFill>
              <a:effectLst/>
              <a:latin typeface="Times New Roman" panose="02020603050405020304" pitchFamily="18" charset="0"/>
              <a:cs typeface="Times New Roman" panose="02020603050405020304" pitchFamily="18" charset="0"/>
            </a:endParaRPr>
          </a:p>
          <a:p>
            <a:pPr algn="just"/>
            <a:r>
              <a:rPr lang="en-GB" sz="1600" b="1" i="0">
                <a:solidFill>
                  <a:srgbClr val="1F1F1F"/>
                </a:solidFill>
                <a:effectLst/>
                <a:latin typeface="Times New Roman" panose="02020603050405020304" pitchFamily="18" charset="0"/>
                <a:cs typeface="Times New Roman" panose="02020603050405020304" pitchFamily="18" charset="0"/>
              </a:rPr>
              <a:t>Deployment Considerations:</a:t>
            </a:r>
            <a:endParaRPr lang="en-GB" sz="1600" b="0" i="0">
              <a:solidFill>
                <a:srgbClr val="1F1F1F"/>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i="0">
                <a:solidFill>
                  <a:srgbClr val="1F1F1F"/>
                </a:solidFill>
                <a:effectLst/>
                <a:latin typeface="Times New Roman" panose="02020603050405020304" pitchFamily="18" charset="0"/>
                <a:cs typeface="Times New Roman" panose="02020603050405020304" pitchFamily="18" charset="0"/>
              </a:rPr>
              <a:t>System Integration:</a:t>
            </a:r>
            <a:r>
              <a:rPr lang="en-GB" sz="1600" b="0" i="0">
                <a:solidFill>
                  <a:srgbClr val="1F1F1F"/>
                </a:solidFill>
                <a:effectLst/>
                <a:latin typeface="Times New Roman" panose="02020603050405020304" pitchFamily="18" charset="0"/>
                <a:cs typeface="Times New Roman" panose="02020603050405020304" pitchFamily="18" charset="0"/>
              </a:rPr>
              <a:t> The system needs to integrate seamlessly with existing infrastructure (cameras, access control systems).</a:t>
            </a:r>
          </a:p>
          <a:p>
            <a:pPr algn="just">
              <a:buFont typeface="Arial" panose="020B0604020202020204" pitchFamily="34" charset="0"/>
              <a:buChar char="•"/>
            </a:pPr>
            <a:r>
              <a:rPr lang="en-GB" sz="1600" b="1" i="0">
                <a:solidFill>
                  <a:srgbClr val="1F1F1F"/>
                </a:solidFill>
                <a:effectLst/>
                <a:latin typeface="Times New Roman" panose="02020603050405020304" pitchFamily="18" charset="0"/>
                <a:cs typeface="Times New Roman" panose="02020603050405020304" pitchFamily="18" charset="0"/>
              </a:rPr>
              <a:t>Network Connectivity:</a:t>
            </a:r>
            <a:r>
              <a:rPr lang="en-GB" sz="1600" b="0" i="0">
                <a:solidFill>
                  <a:srgbClr val="1F1F1F"/>
                </a:solidFill>
                <a:effectLst/>
                <a:latin typeface="Times New Roman" panose="02020603050405020304" pitchFamily="18" charset="0"/>
                <a:cs typeface="Times New Roman" panose="02020603050405020304" pitchFamily="18" charset="0"/>
              </a:rPr>
              <a:t> Reliable internet connection is often required for communication with cloud-based training/inference or real-time data processing.</a:t>
            </a:r>
          </a:p>
          <a:p>
            <a:pPr algn="just">
              <a:buFont typeface="Arial" panose="020B0604020202020204" pitchFamily="34" charset="0"/>
              <a:buChar char="•"/>
            </a:pPr>
            <a:r>
              <a:rPr lang="en-GB" sz="1600" b="1" i="0">
                <a:solidFill>
                  <a:srgbClr val="1F1F1F"/>
                </a:solidFill>
                <a:effectLst/>
                <a:latin typeface="Times New Roman" panose="02020603050405020304" pitchFamily="18" charset="0"/>
                <a:cs typeface="Times New Roman" panose="02020603050405020304" pitchFamily="18" charset="0"/>
              </a:rPr>
              <a:t>Scalability:</a:t>
            </a:r>
            <a:r>
              <a:rPr lang="en-GB" sz="1600" b="0" i="0">
                <a:solidFill>
                  <a:srgbClr val="1F1F1F"/>
                </a:solidFill>
                <a:effectLst/>
                <a:latin typeface="Times New Roman" panose="02020603050405020304" pitchFamily="18" charset="0"/>
                <a:cs typeface="Times New Roman" panose="02020603050405020304" pitchFamily="18" charset="0"/>
              </a:rPr>
              <a:t> The system should be scalable to accommodate future growth in user base or data volume.</a:t>
            </a:r>
          </a:p>
        </p:txBody>
      </p:sp>
    </p:spTree>
    <p:extLst>
      <p:ext uri="{BB962C8B-B14F-4D97-AF65-F5344CB8AC3E}">
        <p14:creationId xmlns:p14="http://schemas.microsoft.com/office/powerpoint/2010/main" val="112213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312B7A-98C8-BE85-F74D-35B512C2E331}"/>
              </a:ext>
            </a:extLst>
          </p:cNvPr>
          <p:cNvSpPr>
            <a:spLocks noGrp="1"/>
          </p:cNvSpPr>
          <p:nvPr>
            <p:ph type="sldNum" sz="quarter" idx="12"/>
          </p:nvPr>
        </p:nvSpPr>
        <p:spPr/>
        <p:txBody>
          <a:bodyPr/>
          <a:lstStyle/>
          <a:p>
            <a:fld id="{A92B6674-624B-4B17-82AE-B129D9FAF652}" type="slidenum">
              <a:rPr lang="en-US" smtClean="0"/>
              <a:pPr/>
              <a:t>12</a:t>
            </a:fld>
            <a:endParaRPr lang="en-US"/>
          </a:p>
        </p:txBody>
      </p:sp>
      <p:sp>
        <p:nvSpPr>
          <p:cNvPr id="6" name="TextBox 5">
            <a:extLst>
              <a:ext uri="{FF2B5EF4-FFF2-40B4-BE49-F238E27FC236}">
                <a16:creationId xmlns:a16="http://schemas.microsoft.com/office/drawing/2014/main" id="{9A1096E2-0B59-C30C-FA63-B9CCE7B92B98}"/>
              </a:ext>
            </a:extLst>
          </p:cNvPr>
          <p:cNvSpPr txBox="1"/>
          <p:nvPr/>
        </p:nvSpPr>
        <p:spPr>
          <a:xfrm>
            <a:off x="584613" y="2059000"/>
            <a:ext cx="8304551" cy="1725216"/>
          </a:xfrm>
          <a:prstGeom prst="rect">
            <a:avLst/>
          </a:prstGeom>
          <a:noFill/>
        </p:spPr>
        <p:txBody>
          <a:bodyPr wrap="square">
            <a:spAutoFit/>
          </a:bodyPr>
          <a:lstStyle/>
          <a:p>
            <a:pPr algn="just">
              <a:lnSpc>
                <a:spcPct val="107000"/>
              </a:lnSpc>
              <a:spcAft>
                <a:spcPts val="800"/>
              </a:spcAft>
            </a:pPr>
            <a:r>
              <a:rPr lang="en-IN" sz="2000" kern="100" dirty="0">
                <a:solidFill>
                  <a:srgbClr val="0D0D0D"/>
                </a:solidFill>
                <a:effectLst/>
                <a:latin typeface="Times New Roman" panose="02020603050405020304" pitchFamily="18" charset="0"/>
                <a:ea typeface="Aptos" panose="020B0004020202020204" pitchFamily="34" charset="0"/>
                <a:cs typeface="Arial" panose="020B0604020202020204" pitchFamily="34" charset="0"/>
              </a:rPr>
              <a:t>Gender prediction using facial biometrics aims to create a robust and accurate system that can automatically classify individuals into male or female categories based solely on facial images or video frames. The task involves extracting discriminative facial features from the images and utilizing machine learning or deep learning techniques to make gender predictions.</a:t>
            </a:r>
            <a:endParaRPr lang="en-IN"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38312E4-52BC-7546-7954-C56B67F62A0B}"/>
              </a:ext>
            </a:extLst>
          </p:cNvPr>
          <p:cNvSpPr txBox="1"/>
          <p:nvPr/>
        </p:nvSpPr>
        <p:spPr>
          <a:xfrm>
            <a:off x="2799412" y="606287"/>
            <a:ext cx="3874955" cy="471091"/>
          </a:xfrm>
          <a:prstGeom prst="rect">
            <a:avLst/>
          </a:prstGeom>
          <a:noFill/>
        </p:spPr>
        <p:txBody>
          <a:bodyPr wrap="square">
            <a:spAutoFit/>
          </a:bodyPr>
          <a:lstStyle/>
          <a:p>
            <a:pPr algn="ctr">
              <a:lnSpc>
                <a:spcPct val="107000"/>
              </a:lnSpc>
              <a:spcBef>
                <a:spcPts val="800"/>
              </a:spcBef>
              <a:spcAft>
                <a:spcPts val="400"/>
              </a:spcAft>
            </a:pPr>
            <a:r>
              <a:rPr lang="en-IN" sz="2400" b="1" kern="100"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t>PROBLEM STATEMENT</a:t>
            </a:r>
            <a:endParaRPr lang="en-IN" sz="2400" b="1" kern="100" dirty="0">
              <a:solidFill>
                <a:srgbClr val="0F4761"/>
              </a:solidFill>
              <a:effectLst/>
              <a:latin typeface="Aptos Display" panose="020B0004020202020204" pitchFamily="34" charset="0"/>
              <a:ea typeface="Yu Gothic Light" panose="020B0300000000000000" pitchFamily="34" charset="-128"/>
              <a:cs typeface="Times New Roman" panose="02020603050405020304" pitchFamily="18" charset="0"/>
            </a:endParaRPr>
          </a:p>
        </p:txBody>
      </p:sp>
    </p:spTree>
    <p:extLst>
      <p:ext uri="{BB962C8B-B14F-4D97-AF65-F5344CB8AC3E}">
        <p14:creationId xmlns:p14="http://schemas.microsoft.com/office/powerpoint/2010/main" val="2933056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36229-6C19-3B2B-96F6-9B3E11B8B6ED}"/>
              </a:ext>
            </a:extLst>
          </p:cNvPr>
          <p:cNvSpPr>
            <a:spLocks noGrp="1"/>
          </p:cNvSpPr>
          <p:nvPr>
            <p:ph type="sldNum" sz="quarter" idx="12"/>
          </p:nvPr>
        </p:nvSpPr>
        <p:spPr/>
        <p:txBody>
          <a:bodyPr/>
          <a:lstStyle/>
          <a:p>
            <a:fld id="{A92B6674-624B-4B17-82AE-B129D9FAF652}" type="slidenum">
              <a:rPr lang="en-US" smtClean="0"/>
              <a:pPr/>
              <a:t>13</a:t>
            </a:fld>
            <a:endParaRPr lang="en-US"/>
          </a:p>
        </p:txBody>
      </p:sp>
      <p:sp>
        <p:nvSpPr>
          <p:cNvPr id="6" name="TextBox 5">
            <a:extLst>
              <a:ext uri="{FF2B5EF4-FFF2-40B4-BE49-F238E27FC236}">
                <a16:creationId xmlns:a16="http://schemas.microsoft.com/office/drawing/2014/main" id="{75990B74-9FB1-CBF5-1B17-0E9D3ACFFDB8}"/>
              </a:ext>
            </a:extLst>
          </p:cNvPr>
          <p:cNvSpPr txBox="1"/>
          <p:nvPr/>
        </p:nvSpPr>
        <p:spPr>
          <a:xfrm>
            <a:off x="325307" y="1361528"/>
            <a:ext cx="6174553" cy="166513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Aptos" panose="020B0004020202020204" pitchFamily="34" charset="0"/>
                <a:cs typeface="Times New Roman" panose="02020603050405020304" pitchFamily="18" charset="0"/>
              </a:rPr>
              <a:t>IMAGE PROCESSING</a:t>
            </a:r>
            <a:endParaRPr lang="en-IN"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en-IN" sz="1400" kern="100" dirty="0">
                <a:solidFill>
                  <a:srgbClr val="161B3D"/>
                </a:solidFill>
                <a:effectLst/>
                <a:latin typeface="Times New Roman" panose="02020603050405020304" pitchFamily="18" charset="0"/>
                <a:ea typeface="Aptos" panose="020B0004020202020204" pitchFamily="34" charset="0"/>
                <a:cs typeface="Times New Roman" panose="02020603050405020304" pitchFamily="18" charset="0"/>
              </a:rPr>
              <a:t>Image Processing (IP) is a computer technology applied to images that helps us process, analyse and </a:t>
            </a: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extract useful information</a:t>
            </a: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1400" kern="100" dirty="0">
                <a:solidFill>
                  <a:srgbClr val="161B3D"/>
                </a:solidFill>
                <a:effectLst/>
                <a:latin typeface="Times New Roman" panose="02020603050405020304" pitchFamily="18" charset="0"/>
                <a:ea typeface="Aptos" panose="020B0004020202020204" pitchFamily="34" charset="0"/>
                <a:cs typeface="Times New Roman" panose="02020603050405020304" pitchFamily="18" charset="0"/>
              </a:rPr>
              <a:t>from them.</a:t>
            </a:r>
            <a:endParaRPr lang="en-IN"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en-IN" sz="1400" kern="100" dirty="0">
                <a:solidFill>
                  <a:srgbClr val="161B3D"/>
                </a:solidFill>
                <a:effectLst/>
                <a:latin typeface="Times New Roman" panose="02020603050405020304" pitchFamily="18" charset="0"/>
                <a:ea typeface="Aptos" panose="020B0004020202020204" pitchFamily="34" charset="0"/>
                <a:cs typeface="Times New Roman" panose="02020603050405020304" pitchFamily="18" charset="0"/>
              </a:rPr>
              <a:t>Machine Learning and Deep Learning algorithms uses image processing to predict the gender of individuals. The algorithms learn from the patterns based on the training data with particular parameters.</a:t>
            </a:r>
          </a:p>
        </p:txBody>
      </p:sp>
      <p:sp>
        <p:nvSpPr>
          <p:cNvPr id="7" name="Title 3">
            <a:extLst>
              <a:ext uri="{FF2B5EF4-FFF2-40B4-BE49-F238E27FC236}">
                <a16:creationId xmlns:a16="http://schemas.microsoft.com/office/drawing/2014/main" id="{06BAF2A4-EA18-A76A-D10A-AC9C6061C1D9}"/>
              </a:ext>
            </a:extLst>
          </p:cNvPr>
          <p:cNvSpPr txBox="1">
            <a:spLocks/>
          </p:cNvSpPr>
          <p:nvPr/>
        </p:nvSpPr>
        <p:spPr>
          <a:xfrm>
            <a:off x="3433448" y="439898"/>
            <a:ext cx="2493003"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TECHNIQUES</a:t>
            </a:r>
          </a:p>
        </p:txBody>
      </p:sp>
      <p:graphicFrame>
        <p:nvGraphicFramePr>
          <p:cNvPr id="8" name="Diagram 7">
            <a:extLst>
              <a:ext uri="{FF2B5EF4-FFF2-40B4-BE49-F238E27FC236}">
                <a16:creationId xmlns:a16="http://schemas.microsoft.com/office/drawing/2014/main" id="{0C13D90A-1FC6-FC73-3309-B97F9670FD9A}"/>
              </a:ext>
            </a:extLst>
          </p:cNvPr>
          <p:cNvGraphicFramePr/>
          <p:nvPr>
            <p:extLst>
              <p:ext uri="{D42A27DB-BD31-4B8C-83A1-F6EECF244321}">
                <p14:modId xmlns:p14="http://schemas.microsoft.com/office/powerpoint/2010/main" val="2443236689"/>
              </p:ext>
            </p:extLst>
          </p:nvPr>
        </p:nvGraphicFramePr>
        <p:xfrm>
          <a:off x="6499860" y="1361528"/>
          <a:ext cx="2860040" cy="1343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6F04C95D-4803-9D87-2B98-3B2AD39E1CE3}"/>
              </a:ext>
            </a:extLst>
          </p:cNvPr>
          <p:cNvSpPr txBox="1"/>
          <p:nvPr/>
        </p:nvSpPr>
        <p:spPr>
          <a:xfrm>
            <a:off x="325307" y="3162372"/>
            <a:ext cx="8773723" cy="1337930"/>
          </a:xfrm>
          <a:prstGeom prst="rect">
            <a:avLst/>
          </a:prstGeom>
          <a:noFill/>
        </p:spPr>
        <p:txBody>
          <a:bodyPr wrap="square">
            <a:spAutoFit/>
          </a:bodyPr>
          <a:lstStyle/>
          <a:p>
            <a:pPr algn="just">
              <a:lnSpc>
                <a:spcPct val="107000"/>
              </a:lnSpc>
              <a:spcAft>
                <a:spcPts val="800"/>
              </a:spcAft>
            </a:pPr>
            <a:r>
              <a:rPr lang="en-IN" sz="1400" b="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MACHINE LEARNING</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IN"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Machine learning is a subfield of artificial intelligence that focuses on the development of algorithms and statistical models that enable computers to learn and make predictions or decisions without being explicitly programmed. It involves training algorithms on large datasets to identify patterns and relationships and then using these patterns to make predictions or decisions about new data.</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2A217DD-BCCB-8893-732F-5AC926707982}"/>
              </a:ext>
            </a:extLst>
          </p:cNvPr>
          <p:cNvSpPr txBox="1"/>
          <p:nvPr/>
        </p:nvSpPr>
        <p:spPr>
          <a:xfrm>
            <a:off x="357525" y="4636010"/>
            <a:ext cx="8709286" cy="1502655"/>
          </a:xfrm>
          <a:prstGeom prst="rect">
            <a:avLst/>
          </a:prstGeom>
          <a:noFill/>
        </p:spPr>
        <p:txBody>
          <a:bodyPr wrap="square">
            <a:spAutoFit/>
          </a:bodyPr>
          <a:lstStyle/>
          <a:p>
            <a:pPr algn="just">
              <a:lnSpc>
                <a:spcPct val="107000"/>
              </a:lnSpc>
              <a:spcAft>
                <a:spcPts val="800"/>
              </a:spcAft>
            </a:pPr>
            <a:r>
              <a:rPr lang="en-IN" sz="1400" b="1" kern="100" dirty="0">
                <a:effectLst/>
                <a:latin typeface="Times New Roman" panose="02020603050405020304" pitchFamily="18" charset="0"/>
                <a:ea typeface="Aptos" panose="020B0004020202020204" pitchFamily="34" charset="0"/>
                <a:cs typeface="Times New Roman" panose="02020603050405020304" pitchFamily="18" charset="0"/>
              </a:rPr>
              <a:t>DEEP LEARNING</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IN" sz="1400" kern="0" dirty="0">
                <a:effectLst/>
                <a:latin typeface="Times New Roman" panose="02020603050405020304" pitchFamily="18" charset="0"/>
                <a:ea typeface="Times New Roman" panose="02020603050405020304" pitchFamily="18" charset="0"/>
              </a:rPr>
              <a:t>Deep learning is the subset of machine learning methods based on artificial neural networks with representation learning. It mimics the intricate decision-making ability of the human brain by using multi-layered neural networks, also known as deep neural networks. It simulates how some forms of information are acquired by humans. Deep learning models can be trained to identify patterns in images, text, audio, and other types of data, as well as to carry out categorization tasks. </a:t>
            </a:r>
            <a:endParaRPr lang="en-IN" sz="1400" dirty="0"/>
          </a:p>
        </p:txBody>
      </p:sp>
    </p:spTree>
    <p:extLst>
      <p:ext uri="{BB962C8B-B14F-4D97-AF65-F5344CB8AC3E}">
        <p14:creationId xmlns:p14="http://schemas.microsoft.com/office/powerpoint/2010/main" val="2943966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CB3689-827B-FB12-901C-F58ADD60EF32}"/>
              </a:ext>
            </a:extLst>
          </p:cNvPr>
          <p:cNvSpPr>
            <a:spLocks noGrp="1"/>
          </p:cNvSpPr>
          <p:nvPr>
            <p:ph type="sldNum" sz="quarter" idx="12"/>
          </p:nvPr>
        </p:nvSpPr>
        <p:spPr/>
        <p:txBody>
          <a:bodyPr/>
          <a:lstStyle/>
          <a:p>
            <a:fld id="{A92B6674-624B-4B17-82AE-B129D9FAF652}" type="slidenum">
              <a:rPr lang="en-US" smtClean="0"/>
              <a:pPr/>
              <a:t>14</a:t>
            </a:fld>
            <a:endParaRPr lang="en-US"/>
          </a:p>
        </p:txBody>
      </p:sp>
      <p:graphicFrame>
        <p:nvGraphicFramePr>
          <p:cNvPr id="5" name="Diagram 4">
            <a:extLst>
              <a:ext uri="{FF2B5EF4-FFF2-40B4-BE49-F238E27FC236}">
                <a16:creationId xmlns:a16="http://schemas.microsoft.com/office/drawing/2014/main" id="{19E88D01-A4B3-18FC-BD7E-95AB2ED9ED68}"/>
              </a:ext>
            </a:extLst>
          </p:cNvPr>
          <p:cNvGraphicFramePr/>
          <p:nvPr>
            <p:extLst>
              <p:ext uri="{D42A27DB-BD31-4B8C-83A1-F6EECF244321}">
                <p14:modId xmlns:p14="http://schemas.microsoft.com/office/powerpoint/2010/main" val="4218224140"/>
              </p:ext>
            </p:extLst>
          </p:nvPr>
        </p:nvGraphicFramePr>
        <p:xfrm>
          <a:off x="308581" y="784745"/>
          <a:ext cx="8742738" cy="5593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025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55A47C-8341-0816-E44E-7550079CCAB1}"/>
              </a:ext>
            </a:extLst>
          </p:cNvPr>
          <p:cNvSpPr>
            <a:spLocks noGrp="1"/>
          </p:cNvSpPr>
          <p:nvPr>
            <p:ph type="sldNum" sz="quarter" idx="12"/>
          </p:nvPr>
        </p:nvSpPr>
        <p:spPr/>
        <p:txBody>
          <a:bodyPr/>
          <a:lstStyle/>
          <a:p>
            <a:fld id="{A92B6674-624B-4B17-82AE-B129D9FAF652}" type="slidenum">
              <a:rPr lang="en-US" smtClean="0"/>
              <a:pPr/>
              <a:t>15</a:t>
            </a:fld>
            <a:endParaRPr lang="en-US"/>
          </a:p>
        </p:txBody>
      </p:sp>
      <p:sp>
        <p:nvSpPr>
          <p:cNvPr id="6" name="TextBox 5">
            <a:extLst>
              <a:ext uri="{FF2B5EF4-FFF2-40B4-BE49-F238E27FC236}">
                <a16:creationId xmlns:a16="http://schemas.microsoft.com/office/drawing/2014/main" id="{C35579C7-2F69-4B19-0438-5D44104E9E2D}"/>
              </a:ext>
            </a:extLst>
          </p:cNvPr>
          <p:cNvSpPr txBox="1"/>
          <p:nvPr/>
        </p:nvSpPr>
        <p:spPr>
          <a:xfrm>
            <a:off x="914401" y="996044"/>
            <a:ext cx="7685314" cy="2063385"/>
          </a:xfrm>
          <a:prstGeom prst="rect">
            <a:avLst/>
          </a:prstGeom>
          <a:noFill/>
        </p:spPr>
        <p:txBody>
          <a:bodyPr wrap="square">
            <a:spAutoFit/>
          </a:bodyPr>
          <a:lstStyle/>
          <a:p>
            <a:pPr algn="just" fontAlgn="base">
              <a:lnSpc>
                <a:spcPct val="107000"/>
              </a:lnSpc>
              <a:spcAft>
                <a:spcPts val="800"/>
              </a:spcAft>
            </a:pPr>
            <a:endParaRPr lang="en-IN" sz="1800" kern="100" dirty="0">
              <a:solidFill>
                <a:srgbClr val="0D0D0D"/>
              </a:solidFill>
              <a:latin typeface="Times New Roman" panose="02020603050405020304" pitchFamily="18" charset="0"/>
              <a:ea typeface="Aptos" panose="020B0004020202020204" pitchFamily="34" charset="0"/>
              <a:cs typeface="Times New Roman" panose="02020603050405020304" pitchFamily="18" charset="0"/>
            </a:endParaRPr>
          </a:p>
          <a:p>
            <a:pPr>
              <a:lnSpc>
                <a:spcPct val="107000"/>
              </a:lnSpc>
              <a:spcAft>
                <a:spcPts val="800"/>
              </a:spcAft>
            </a:pPr>
            <a:r>
              <a:rPr lang="en-IN" sz="1800" b="1" kern="100" spc="25" dirty="0">
                <a:effectLst/>
                <a:latin typeface="Times New Roman" panose="02020603050405020304" pitchFamily="18" charset="0"/>
                <a:ea typeface="Aptos" panose="020B0004020202020204" pitchFamily="34" charset="0"/>
                <a:cs typeface="Times New Roman" panose="02020603050405020304" pitchFamily="18" charset="0"/>
              </a:rPr>
              <a:t>CNN MODEL</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fontAlgn="base">
              <a:lnSpc>
                <a:spcPct val="107000"/>
              </a:lnSpc>
              <a:spcAft>
                <a:spcPts val="800"/>
              </a:spcAft>
            </a:pPr>
            <a:r>
              <a:rPr lang="en-IN" sz="1800" kern="100" spc="10" dirty="0">
                <a:solidFill>
                  <a:srgbClr val="000000"/>
                </a:solidFill>
                <a:effectLst/>
                <a:latin typeface="Times New Roman" panose="02020603050405020304" pitchFamily="18" charset="0"/>
                <a:ea typeface="Aptos" panose="020B0004020202020204" pitchFamily="34" charset="0"/>
                <a:cs typeface="Arial" panose="020B0604020202020204" pitchFamily="34" charset="0"/>
              </a:rPr>
              <a:t>Convolutional Neural Network (CNN) is the extended version of </a:t>
            </a:r>
            <a:r>
              <a:rPr lang="en-IN" sz="1800" u="sng" kern="100" spc="10" dirty="0">
                <a:solidFill>
                  <a:srgbClr val="000000"/>
                </a:solidFill>
                <a:effectLst/>
                <a:latin typeface="Times New Roman" panose="02020603050405020304" pitchFamily="18" charset="0"/>
                <a:ea typeface="Aptos" panose="020B0004020202020204" pitchFamily="34" charset="0"/>
                <a:cs typeface="Arial" panose="020B0604020202020204" pitchFamily="34" charset="0"/>
              </a:rPr>
              <a:t>artificial neural networks (ANN)</a:t>
            </a:r>
            <a:r>
              <a:rPr lang="en-IN" sz="1800" kern="100" spc="10" dirty="0">
                <a:solidFill>
                  <a:srgbClr val="000000"/>
                </a:solidFill>
                <a:effectLst/>
                <a:latin typeface="Times New Roman" panose="02020603050405020304" pitchFamily="18" charset="0"/>
                <a:ea typeface="Aptos" panose="020B0004020202020204" pitchFamily="34" charset="0"/>
                <a:cs typeface="Arial" panose="020B0604020202020204" pitchFamily="34" charset="0"/>
              </a:rPr>
              <a:t> which is predominantly used to extract the feature from the grid-like matrix dataset. For example visual datasets like images or videos where data patterns play an extensive role.</a:t>
            </a:r>
            <a:endParaRPr lang="en-IN"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21A1740-6FD9-C6A7-D3DF-02F83BC9F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850" y="3059429"/>
            <a:ext cx="3887607" cy="2602779"/>
          </a:xfrm>
          <a:prstGeom prst="rect">
            <a:avLst/>
          </a:prstGeom>
        </p:spPr>
      </p:pic>
      <p:sp>
        <p:nvSpPr>
          <p:cNvPr id="9" name="TextBox 8">
            <a:extLst>
              <a:ext uri="{FF2B5EF4-FFF2-40B4-BE49-F238E27FC236}">
                <a16:creationId xmlns:a16="http://schemas.microsoft.com/office/drawing/2014/main" id="{D5E44E88-E645-D1A4-96FA-DD9ABFDA17EF}"/>
              </a:ext>
            </a:extLst>
          </p:cNvPr>
          <p:cNvSpPr txBox="1"/>
          <p:nvPr/>
        </p:nvSpPr>
        <p:spPr>
          <a:xfrm>
            <a:off x="2545850" y="5731151"/>
            <a:ext cx="3964620" cy="261610"/>
          </a:xfrm>
          <a:prstGeom prst="rect">
            <a:avLst/>
          </a:prstGeom>
          <a:noFill/>
        </p:spPr>
        <p:txBody>
          <a:bodyPr wrap="square">
            <a:spAutoFit/>
          </a:bodyPr>
          <a:lstStyle/>
          <a:p>
            <a:r>
              <a:rPr lang="en-US" sz="1100" dirty="0">
                <a:effectLst/>
                <a:latin typeface="Times New Roman" panose="02020603050405020304" pitchFamily="18" charset="0"/>
                <a:ea typeface="Calibri" panose="020F0502020204030204" pitchFamily="34" charset="0"/>
              </a:rPr>
              <a:t>Fig-3 -Basic-CNN-architecture-I-Gender-and-Age-Classification</a:t>
            </a:r>
            <a:r>
              <a:rPr lang="en-IN" sz="1100" dirty="0">
                <a:effectLst/>
              </a:rPr>
              <a:t> </a:t>
            </a:r>
            <a:endParaRPr lang="en-US" sz="1100" dirty="0"/>
          </a:p>
        </p:txBody>
      </p:sp>
      <p:sp>
        <p:nvSpPr>
          <p:cNvPr id="10" name="Title 3">
            <a:extLst>
              <a:ext uri="{FF2B5EF4-FFF2-40B4-BE49-F238E27FC236}">
                <a16:creationId xmlns:a16="http://schemas.microsoft.com/office/drawing/2014/main" id="{EC93961C-1959-390C-7985-2BFE3A45E801}"/>
              </a:ext>
            </a:extLst>
          </p:cNvPr>
          <p:cNvSpPr txBox="1">
            <a:spLocks/>
          </p:cNvSpPr>
          <p:nvPr/>
        </p:nvSpPr>
        <p:spPr>
          <a:xfrm>
            <a:off x="3433448" y="439898"/>
            <a:ext cx="2493003"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ALGORITHMS</a:t>
            </a:r>
          </a:p>
        </p:txBody>
      </p:sp>
    </p:spTree>
    <p:extLst>
      <p:ext uri="{BB962C8B-B14F-4D97-AF65-F5344CB8AC3E}">
        <p14:creationId xmlns:p14="http://schemas.microsoft.com/office/powerpoint/2010/main" val="4211449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4E07E9-C09D-0930-0320-2517192F5793}"/>
              </a:ext>
            </a:extLst>
          </p:cNvPr>
          <p:cNvSpPr>
            <a:spLocks noGrp="1"/>
          </p:cNvSpPr>
          <p:nvPr>
            <p:ph type="sldNum" sz="quarter" idx="12"/>
          </p:nvPr>
        </p:nvSpPr>
        <p:spPr/>
        <p:txBody>
          <a:bodyPr/>
          <a:lstStyle/>
          <a:p>
            <a:fld id="{A92B6674-624B-4B17-82AE-B129D9FAF652}" type="slidenum">
              <a:rPr lang="en-US" smtClean="0"/>
              <a:pPr/>
              <a:t>16</a:t>
            </a:fld>
            <a:endParaRPr lang="en-US"/>
          </a:p>
        </p:txBody>
      </p:sp>
      <p:sp>
        <p:nvSpPr>
          <p:cNvPr id="6" name="Title 3">
            <a:extLst>
              <a:ext uri="{FF2B5EF4-FFF2-40B4-BE49-F238E27FC236}">
                <a16:creationId xmlns:a16="http://schemas.microsoft.com/office/drawing/2014/main" id="{DAE96843-82DB-C7C8-E02F-AA9EA08DC142}"/>
              </a:ext>
            </a:extLst>
          </p:cNvPr>
          <p:cNvSpPr txBox="1">
            <a:spLocks/>
          </p:cNvSpPr>
          <p:nvPr/>
        </p:nvSpPr>
        <p:spPr>
          <a:xfrm>
            <a:off x="3433448" y="439898"/>
            <a:ext cx="2493003"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ALGORITHMS</a:t>
            </a:r>
          </a:p>
        </p:txBody>
      </p:sp>
      <p:sp>
        <p:nvSpPr>
          <p:cNvPr id="8" name="TextBox 7">
            <a:extLst>
              <a:ext uri="{FF2B5EF4-FFF2-40B4-BE49-F238E27FC236}">
                <a16:creationId xmlns:a16="http://schemas.microsoft.com/office/drawing/2014/main" id="{C38B6FED-205B-B311-6383-98BDBB654466}"/>
              </a:ext>
            </a:extLst>
          </p:cNvPr>
          <p:cNvSpPr txBox="1"/>
          <p:nvPr/>
        </p:nvSpPr>
        <p:spPr>
          <a:xfrm>
            <a:off x="557654" y="1523510"/>
            <a:ext cx="8244590" cy="3810980"/>
          </a:xfrm>
          <a:prstGeom prst="rect">
            <a:avLst/>
          </a:prstGeom>
          <a:noFill/>
        </p:spPr>
        <p:txBody>
          <a:bodyPr wrap="square">
            <a:spAutoFit/>
          </a:bodyPr>
          <a:lstStyle/>
          <a:p>
            <a:pPr>
              <a:lnSpc>
                <a:spcPct val="107000"/>
              </a:lnSpc>
              <a:spcAft>
                <a:spcPts val="800"/>
              </a:spcAft>
            </a:pPr>
            <a:r>
              <a:rPr lang="en-IN" sz="1600" b="1" kern="100" spc="25" dirty="0">
                <a:effectLst/>
                <a:latin typeface="Times New Roman" panose="02020603050405020304" pitchFamily="18" charset="0"/>
                <a:ea typeface="Aptos" panose="020B0004020202020204" pitchFamily="34" charset="0"/>
                <a:cs typeface="Times New Roman" panose="02020603050405020304" pitchFamily="18" charset="0"/>
              </a:rPr>
              <a:t>CAFFE MODEL</a:t>
            </a:r>
            <a:endParaRPr lang="en-IN"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fontAlgn="base">
              <a:lnSpc>
                <a:spcPct val="107000"/>
              </a:lnSpc>
              <a:spcAft>
                <a:spcPts val="800"/>
              </a:spcAft>
            </a:pPr>
            <a:r>
              <a:rPr lang="en-IN" sz="1600" kern="1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Caffe, stands for Convolutional Architecture for Fast Feature Embedding, is a deep learning framework developed by the Berkeley Vision and Learning </a:t>
            </a:r>
            <a:r>
              <a:rPr lang="en-IN" sz="1600" kern="100" dirty="0" err="1">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Center</a:t>
            </a:r>
            <a:r>
              <a:rPr lang="en-IN" sz="1600" kern="1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 (BVLC). It's primarily designed for computer vision tasks, although it can be used for other types of deep learning applications as well. Caffe provides an efficient and scalable architecture for building, training, and deploying deep neural networks.</a:t>
            </a:r>
          </a:p>
          <a:p>
            <a:pPr algn="just" fontAlgn="base">
              <a:lnSpc>
                <a:spcPct val="107000"/>
              </a:lnSpc>
              <a:spcAft>
                <a:spcPts val="800"/>
              </a:spcAft>
            </a:pPr>
            <a:r>
              <a:rPr lang="en-IN" sz="1600" b="1" kern="100" dirty="0">
                <a:solidFill>
                  <a:srgbClr val="0D0D0D"/>
                </a:solidFill>
                <a:latin typeface="Times New Roman" panose="02020603050405020304" pitchFamily="18" charset="0"/>
                <a:ea typeface="Aptos" panose="020B0004020202020204" pitchFamily="34" charset="0"/>
                <a:cs typeface="Times New Roman" panose="02020603050405020304" pitchFamily="18" charset="0"/>
              </a:rPr>
              <a:t>SUPPORT VECTOR MACHINE</a:t>
            </a:r>
          </a:p>
          <a:p>
            <a:pPr algn="just" fontAlgn="base">
              <a:lnSpc>
                <a:spcPct val="107000"/>
              </a:lnSpc>
              <a:spcAft>
                <a:spcPts val="800"/>
              </a:spcAft>
            </a:pPr>
            <a:r>
              <a:rPr lang="en-IN" sz="1600" i="0" dirty="0">
                <a:solidFill>
                  <a:srgbClr val="080809"/>
                </a:solidFill>
                <a:effectLst/>
                <a:highlight>
                  <a:srgbClr val="FFFFFF"/>
                </a:highlight>
                <a:latin typeface="PT Serif" panose="020A0603040505020204" pitchFamily="18" charset="77"/>
              </a:rPr>
              <a:t>A support vector machine (SVM) is a machine learning algorithm that uses supervised learning models to solve complex classification, regression, and outlier detection problems by performing optimal data transformations that determine boundaries between data points based on predefined classes, labels, or outputs. SVMs are widely adopted across disciplines such as healthcare, natural language processing, signal processing applications, and speech &amp; image recognition fields.</a:t>
            </a:r>
            <a:endParaRPr lang="en-IN" sz="1600" kern="1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1877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A49FE-B57D-CD68-0046-4264D713DAD4}"/>
              </a:ext>
            </a:extLst>
          </p:cNvPr>
          <p:cNvSpPr>
            <a:spLocks noGrp="1"/>
          </p:cNvSpPr>
          <p:nvPr>
            <p:ph type="sldNum" sz="quarter" idx="12"/>
          </p:nvPr>
        </p:nvSpPr>
        <p:spPr/>
        <p:txBody>
          <a:bodyPr/>
          <a:lstStyle/>
          <a:p>
            <a:fld id="{A92B6674-624B-4B17-82AE-B129D9FAF652}" type="slidenum">
              <a:rPr lang="en-US" smtClean="0"/>
              <a:pPr/>
              <a:t>17</a:t>
            </a:fld>
            <a:endParaRPr lang="en-US"/>
          </a:p>
        </p:txBody>
      </p:sp>
      <p:sp>
        <p:nvSpPr>
          <p:cNvPr id="6" name="TextBox 5">
            <a:extLst>
              <a:ext uri="{FF2B5EF4-FFF2-40B4-BE49-F238E27FC236}">
                <a16:creationId xmlns:a16="http://schemas.microsoft.com/office/drawing/2014/main" id="{500076F5-E136-9492-751C-F0C5BC361043}"/>
              </a:ext>
            </a:extLst>
          </p:cNvPr>
          <p:cNvSpPr txBox="1"/>
          <p:nvPr/>
        </p:nvSpPr>
        <p:spPr>
          <a:xfrm>
            <a:off x="623825" y="1518385"/>
            <a:ext cx="9187542" cy="2677656"/>
          </a:xfrm>
          <a:prstGeom prst="rect">
            <a:avLst/>
          </a:prstGeom>
          <a:noFill/>
        </p:spPr>
        <p:txBody>
          <a:bodyPr wrap="square">
            <a:spAutoFit/>
          </a:bodyPr>
          <a:lstStyle/>
          <a:p>
            <a:pPr algn="just">
              <a:buFont typeface="+mj-lt"/>
              <a:buAutoNum type="arabicPeriod"/>
            </a:pPr>
            <a:r>
              <a:rPr lang="en-IN" sz="1400" b="1" i="0" dirty="0">
                <a:effectLst/>
                <a:latin typeface="Söhne"/>
              </a:rPr>
              <a:t> Data Loading and </a:t>
            </a:r>
            <a:r>
              <a:rPr lang="en-IN" sz="1400" b="1" i="0" dirty="0" err="1">
                <a:effectLst/>
                <a:latin typeface="Söhne"/>
              </a:rPr>
              <a:t>Preprocessing</a:t>
            </a:r>
            <a:r>
              <a:rPr lang="en-IN" sz="1400" b="0" i="0" dirty="0">
                <a:effectLst/>
                <a:latin typeface="Söhne"/>
              </a:rPr>
              <a:t>:</a:t>
            </a:r>
          </a:p>
          <a:p>
            <a:pPr algn="just"/>
            <a:r>
              <a:rPr lang="en-IN" sz="1400" dirty="0">
                <a:latin typeface="Söhne"/>
              </a:rPr>
              <a:t>       </a:t>
            </a:r>
            <a:r>
              <a:rPr lang="en-IN" sz="1400" b="0" i="0" dirty="0">
                <a:effectLst/>
                <a:latin typeface="Söhne"/>
              </a:rPr>
              <a:t>  loaded images from the UTKFace dataset, </a:t>
            </a:r>
            <a:r>
              <a:rPr lang="en-IN" sz="1400" b="0" i="0" dirty="0" err="1">
                <a:effectLst/>
                <a:latin typeface="Söhne"/>
              </a:rPr>
              <a:t>preprocess</a:t>
            </a:r>
            <a:r>
              <a:rPr lang="en-IN" sz="1400" b="0" i="0" dirty="0">
                <a:effectLst/>
                <a:latin typeface="Söhne"/>
              </a:rPr>
              <a:t> them, and extract age and gender labels from the filenames.</a:t>
            </a:r>
          </a:p>
          <a:p>
            <a:pPr algn="just"/>
            <a:r>
              <a:rPr lang="en-IN" sz="1400" b="1" i="0" dirty="0">
                <a:effectLst/>
                <a:latin typeface="Söhne"/>
              </a:rPr>
              <a:t>2. Data Visualization</a:t>
            </a:r>
            <a:r>
              <a:rPr lang="en-IN" sz="1400" b="0" i="0" dirty="0">
                <a:effectLst/>
                <a:latin typeface="Söhne"/>
              </a:rPr>
              <a:t>: </a:t>
            </a:r>
          </a:p>
          <a:p>
            <a:pPr algn="just"/>
            <a:r>
              <a:rPr lang="en-IN" sz="1400" dirty="0">
                <a:latin typeface="Söhne"/>
              </a:rPr>
              <a:t>         </a:t>
            </a:r>
            <a:r>
              <a:rPr lang="en-IN" sz="1400" b="0" i="0" dirty="0">
                <a:effectLst/>
                <a:latin typeface="Söhne"/>
              </a:rPr>
              <a:t>visualized the distribution of ages in the dataset using a histogram.</a:t>
            </a:r>
          </a:p>
          <a:p>
            <a:pPr algn="just"/>
            <a:r>
              <a:rPr lang="en-IN" sz="1400" b="1" i="0" dirty="0">
                <a:effectLst/>
                <a:latin typeface="Söhne"/>
              </a:rPr>
              <a:t>3. Model Construction</a:t>
            </a:r>
            <a:r>
              <a:rPr lang="en-IN" sz="1400" b="0" i="0" dirty="0">
                <a:effectLst/>
                <a:latin typeface="Söhne"/>
              </a:rPr>
              <a:t>:  </a:t>
            </a:r>
          </a:p>
          <a:p>
            <a:pPr algn="just"/>
            <a:r>
              <a:rPr lang="en-IN" sz="1400" dirty="0">
                <a:latin typeface="Söhne"/>
              </a:rPr>
              <a:t>         </a:t>
            </a:r>
            <a:r>
              <a:rPr lang="en-IN" sz="1400" b="0" i="0" dirty="0">
                <a:effectLst/>
                <a:latin typeface="Söhne"/>
              </a:rPr>
              <a:t>The model takes grayscale images of size 64x64 as input and predicts both age and gender.</a:t>
            </a:r>
          </a:p>
          <a:p>
            <a:pPr algn="just"/>
            <a:r>
              <a:rPr lang="en-IN" sz="1400" b="1" i="0" dirty="0">
                <a:effectLst/>
                <a:latin typeface="Söhne"/>
              </a:rPr>
              <a:t>4. Model Training</a:t>
            </a:r>
            <a:r>
              <a:rPr lang="en-IN" sz="1400" b="0" i="0" dirty="0">
                <a:effectLst/>
                <a:latin typeface="Söhne"/>
              </a:rPr>
              <a:t>:</a:t>
            </a:r>
          </a:p>
          <a:p>
            <a:pPr algn="just"/>
            <a:r>
              <a:rPr lang="en-IN" sz="1400" dirty="0">
                <a:latin typeface="Söhne"/>
              </a:rPr>
              <a:t>        </a:t>
            </a:r>
            <a:r>
              <a:rPr lang="en-IN" sz="1400" b="0" i="0" dirty="0">
                <a:effectLst/>
                <a:latin typeface="Söhne"/>
              </a:rPr>
              <a:t>compiled the model with appropriate loss functions and metrics for both age and gender prediction. </a:t>
            </a:r>
          </a:p>
          <a:p>
            <a:pPr algn="just"/>
            <a:r>
              <a:rPr lang="en-IN" sz="1400" b="1" i="0" dirty="0">
                <a:effectLst/>
                <a:latin typeface="Söhne"/>
              </a:rPr>
              <a:t>5. Model Evaluation and Visualization</a:t>
            </a:r>
            <a:r>
              <a:rPr lang="en-IN" sz="1400" b="0" i="0" dirty="0">
                <a:effectLst/>
                <a:latin typeface="Söhne"/>
              </a:rPr>
              <a:t>: </a:t>
            </a:r>
          </a:p>
          <a:p>
            <a:pPr algn="just"/>
            <a:r>
              <a:rPr lang="en-IN" sz="1400" dirty="0">
                <a:latin typeface="Söhne"/>
              </a:rPr>
              <a:t>        </a:t>
            </a:r>
            <a:r>
              <a:rPr lang="en-IN" sz="1400" b="0" i="0" dirty="0">
                <a:effectLst/>
                <a:latin typeface="Söhne"/>
              </a:rPr>
              <a:t>visualize the training and validation loss over epochs to monitor the model’s performance. </a:t>
            </a:r>
          </a:p>
          <a:p>
            <a:pPr algn="just"/>
            <a:r>
              <a:rPr lang="en-IN" sz="1400" b="1" i="0" dirty="0">
                <a:effectLst/>
                <a:latin typeface="Söhne"/>
              </a:rPr>
              <a:t>6. Inference and Visualization</a:t>
            </a:r>
            <a:r>
              <a:rPr lang="en-IN" sz="1400" b="0" i="0" dirty="0">
                <a:effectLst/>
                <a:latin typeface="Söhne"/>
              </a:rPr>
              <a:t>: </a:t>
            </a:r>
            <a:endParaRPr lang="en-IN" sz="1400" dirty="0">
              <a:latin typeface="Söhne"/>
            </a:endParaRPr>
          </a:p>
          <a:p>
            <a:pPr algn="just"/>
            <a:r>
              <a:rPr lang="en-IN" sz="1400" b="0" i="0" dirty="0">
                <a:effectLst/>
                <a:latin typeface="Söhne"/>
              </a:rPr>
              <a:t>        provide functions to make predictions on new images using the trained model and visualize the results.</a:t>
            </a:r>
          </a:p>
        </p:txBody>
      </p:sp>
      <p:sp>
        <p:nvSpPr>
          <p:cNvPr id="7" name="Title 3">
            <a:extLst>
              <a:ext uri="{FF2B5EF4-FFF2-40B4-BE49-F238E27FC236}">
                <a16:creationId xmlns:a16="http://schemas.microsoft.com/office/drawing/2014/main" id="{B608739E-3E21-FCFF-396D-5B3B746B2011}"/>
              </a:ext>
            </a:extLst>
          </p:cNvPr>
          <p:cNvSpPr txBox="1">
            <a:spLocks/>
          </p:cNvSpPr>
          <p:nvPr/>
        </p:nvSpPr>
        <p:spPr>
          <a:xfrm>
            <a:off x="3283569" y="483266"/>
            <a:ext cx="2805982"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METHODOLOGY</a:t>
            </a:r>
          </a:p>
        </p:txBody>
      </p:sp>
      <p:sp>
        <p:nvSpPr>
          <p:cNvPr id="9" name="TextBox 8">
            <a:extLst>
              <a:ext uri="{FF2B5EF4-FFF2-40B4-BE49-F238E27FC236}">
                <a16:creationId xmlns:a16="http://schemas.microsoft.com/office/drawing/2014/main" id="{1C95F567-BE02-DA91-998B-0AEB3B683DF8}"/>
              </a:ext>
            </a:extLst>
          </p:cNvPr>
          <p:cNvSpPr txBox="1"/>
          <p:nvPr/>
        </p:nvSpPr>
        <p:spPr>
          <a:xfrm>
            <a:off x="623825" y="4196041"/>
            <a:ext cx="8422204" cy="1200329"/>
          </a:xfrm>
          <a:prstGeom prst="rect">
            <a:avLst/>
          </a:prstGeom>
          <a:noFill/>
        </p:spPr>
        <p:txBody>
          <a:bodyPr wrap="square">
            <a:spAutoFit/>
          </a:bodyPr>
          <a:lstStyle/>
          <a:p>
            <a:r>
              <a:rPr lang="en-IN" b="0" i="0" dirty="0">
                <a:solidFill>
                  <a:srgbClr val="1F2328"/>
                </a:solidFill>
                <a:effectLst/>
                <a:highlight>
                  <a:srgbClr val="FFFFFF"/>
                </a:highlight>
                <a:latin typeface="-apple-system"/>
              </a:rPr>
              <a:t>The project employs a combination of Convolutional Neural Networks (CNNs) and Support Vector Machines (SVMs) for gender and age detection. The CNN model is responsible for extracting meaningful features from the facial images, while the SVM classifier is employed for the final classification.</a:t>
            </a:r>
            <a:endParaRPr lang="en-US" dirty="0"/>
          </a:p>
        </p:txBody>
      </p:sp>
    </p:spTree>
    <p:extLst>
      <p:ext uri="{BB962C8B-B14F-4D97-AF65-F5344CB8AC3E}">
        <p14:creationId xmlns:p14="http://schemas.microsoft.com/office/powerpoint/2010/main" val="204720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18</a:t>
            </a:fld>
            <a:endParaRPr lang="en-US"/>
          </a:p>
        </p:txBody>
      </p:sp>
      <p:sp>
        <p:nvSpPr>
          <p:cNvPr id="2" name="Title 3">
            <a:extLst>
              <a:ext uri="{FF2B5EF4-FFF2-40B4-BE49-F238E27FC236}">
                <a16:creationId xmlns:a16="http://schemas.microsoft.com/office/drawing/2014/main" id="{D3F66A49-6B20-4B36-5A55-81BEF63D20A0}"/>
              </a:ext>
            </a:extLst>
          </p:cNvPr>
          <p:cNvSpPr txBox="1">
            <a:spLocks/>
          </p:cNvSpPr>
          <p:nvPr/>
        </p:nvSpPr>
        <p:spPr>
          <a:xfrm>
            <a:off x="3276958" y="437626"/>
            <a:ext cx="2805982"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METHODOLOGY</a:t>
            </a:r>
          </a:p>
        </p:txBody>
      </p:sp>
      <p:graphicFrame>
        <p:nvGraphicFramePr>
          <p:cNvPr id="5" name="Diagram 4">
            <a:extLst>
              <a:ext uri="{FF2B5EF4-FFF2-40B4-BE49-F238E27FC236}">
                <a16:creationId xmlns:a16="http://schemas.microsoft.com/office/drawing/2014/main" id="{56FB228A-3F94-738C-8F38-127402A0483A}"/>
              </a:ext>
            </a:extLst>
          </p:cNvPr>
          <p:cNvGraphicFramePr/>
          <p:nvPr>
            <p:extLst>
              <p:ext uri="{D42A27DB-BD31-4B8C-83A1-F6EECF244321}">
                <p14:modId xmlns:p14="http://schemas.microsoft.com/office/powerpoint/2010/main" val="790600746"/>
              </p:ext>
            </p:extLst>
          </p:nvPr>
        </p:nvGraphicFramePr>
        <p:xfrm>
          <a:off x="650645" y="1909105"/>
          <a:ext cx="8406269" cy="3348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a:extLst>
              <a:ext uri="{FF2B5EF4-FFF2-40B4-BE49-F238E27FC236}">
                <a16:creationId xmlns:a16="http://schemas.microsoft.com/office/drawing/2014/main" id="{B77F1347-1F57-6A72-59F1-868BFAF7FD6E}"/>
              </a:ext>
            </a:extLst>
          </p:cNvPr>
          <p:cNvSpPr txBox="1"/>
          <p:nvPr/>
        </p:nvSpPr>
        <p:spPr>
          <a:xfrm>
            <a:off x="749826" y="1369366"/>
            <a:ext cx="2460931" cy="461665"/>
          </a:xfrm>
          <a:prstGeom prst="rect">
            <a:avLst/>
          </a:prstGeom>
          <a:noFill/>
        </p:spPr>
        <p:txBody>
          <a:bodyPr wrap="none" rtlCol="0">
            <a:spAutoFit/>
          </a:bodyPr>
          <a:lstStyle/>
          <a:p>
            <a:pPr algn="ctr"/>
            <a:r>
              <a:rPr lang="en-GB" sz="2400" b="1" dirty="0">
                <a:latin typeface="Times New Roman" panose="02020603050405020304" pitchFamily="18" charset="0"/>
                <a:cs typeface="Times New Roman" panose="02020603050405020304" pitchFamily="18" charset="0"/>
              </a:rPr>
              <a:t>TRAIN PHASE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043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19</a:t>
            </a:fld>
            <a:endParaRPr lang="en-US"/>
          </a:p>
        </p:txBody>
      </p:sp>
      <p:sp>
        <p:nvSpPr>
          <p:cNvPr id="6" name="TextBox 5">
            <a:extLst>
              <a:ext uri="{FF2B5EF4-FFF2-40B4-BE49-F238E27FC236}">
                <a16:creationId xmlns:a16="http://schemas.microsoft.com/office/drawing/2014/main" id="{FC1BF791-40FD-AD1C-1B63-C9A5895AD000}"/>
              </a:ext>
            </a:extLst>
          </p:cNvPr>
          <p:cNvSpPr txBox="1"/>
          <p:nvPr/>
        </p:nvSpPr>
        <p:spPr>
          <a:xfrm>
            <a:off x="3645435" y="765838"/>
            <a:ext cx="2069029" cy="461665"/>
          </a:xfrm>
          <a:prstGeom prst="rect">
            <a:avLst/>
          </a:prstGeom>
          <a:noFill/>
        </p:spPr>
        <p:txBody>
          <a:bodyPr wrap="none" rtlCol="0">
            <a:spAutoFit/>
          </a:bodyPr>
          <a:lstStyle/>
          <a:p>
            <a:pPr algn="ctr"/>
            <a:r>
              <a:rPr lang="en-GB" sz="2400" b="1" dirty="0">
                <a:latin typeface="Times New Roman" panose="02020603050405020304" pitchFamily="18" charset="0"/>
                <a:cs typeface="Times New Roman" panose="02020603050405020304" pitchFamily="18" charset="0"/>
              </a:rPr>
              <a:t>TEST PHASE</a:t>
            </a:r>
            <a:endParaRPr lang="en-IN" sz="2400" b="1" dirty="0">
              <a:latin typeface="Times New Roman" panose="02020603050405020304" pitchFamily="18" charset="0"/>
              <a:cs typeface="Times New Roman" panose="02020603050405020304" pitchFamily="18" charset="0"/>
            </a:endParaRPr>
          </a:p>
        </p:txBody>
      </p:sp>
      <p:graphicFrame>
        <p:nvGraphicFramePr>
          <p:cNvPr id="7" name="Diagram 6">
            <a:extLst>
              <a:ext uri="{FF2B5EF4-FFF2-40B4-BE49-F238E27FC236}">
                <a16:creationId xmlns:a16="http://schemas.microsoft.com/office/drawing/2014/main" id="{421CE303-1B76-84F9-173D-24F9888BC1EF}"/>
              </a:ext>
            </a:extLst>
          </p:cNvPr>
          <p:cNvGraphicFramePr/>
          <p:nvPr>
            <p:extLst>
              <p:ext uri="{D42A27DB-BD31-4B8C-83A1-F6EECF244321}">
                <p14:modId xmlns:p14="http://schemas.microsoft.com/office/powerpoint/2010/main" val="1151512568"/>
              </p:ext>
            </p:extLst>
          </p:nvPr>
        </p:nvGraphicFramePr>
        <p:xfrm>
          <a:off x="550160" y="1728788"/>
          <a:ext cx="8259580" cy="3997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386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8DE9C0-F877-284B-94A6-0A1956ECFAA1}"/>
              </a:ext>
            </a:extLst>
          </p:cNvPr>
          <p:cNvSpPr>
            <a:spLocks noGrp="1"/>
          </p:cNvSpPr>
          <p:nvPr>
            <p:ph type="sldNum" sz="quarter" idx="12"/>
          </p:nvPr>
        </p:nvSpPr>
        <p:spPr/>
        <p:txBody>
          <a:bodyPr/>
          <a:lstStyle/>
          <a:p>
            <a:fld id="{A92B6674-624B-4B17-82AE-B129D9FAF652}" type="slidenum">
              <a:rPr lang="en-US" smtClean="0"/>
              <a:pPr/>
              <a:t>2</a:t>
            </a:fld>
            <a:endParaRPr lang="en-US"/>
          </a:p>
        </p:txBody>
      </p:sp>
      <p:sp>
        <p:nvSpPr>
          <p:cNvPr id="6" name="Title 3">
            <a:extLst>
              <a:ext uri="{FF2B5EF4-FFF2-40B4-BE49-F238E27FC236}">
                <a16:creationId xmlns:a16="http://schemas.microsoft.com/office/drawing/2014/main" id="{CEF285D0-EAF5-B3FF-1C1E-EA4AD3433159}"/>
              </a:ext>
            </a:extLst>
          </p:cNvPr>
          <p:cNvSpPr txBox="1">
            <a:spLocks/>
          </p:cNvSpPr>
          <p:nvPr/>
        </p:nvSpPr>
        <p:spPr>
          <a:xfrm>
            <a:off x="2783746" y="592529"/>
            <a:ext cx="3792408"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TABLE OF CONTENTS</a:t>
            </a:r>
          </a:p>
        </p:txBody>
      </p:sp>
      <p:graphicFrame>
        <p:nvGraphicFramePr>
          <p:cNvPr id="3" name="Table 2">
            <a:extLst>
              <a:ext uri="{FF2B5EF4-FFF2-40B4-BE49-F238E27FC236}">
                <a16:creationId xmlns:a16="http://schemas.microsoft.com/office/drawing/2014/main" id="{1F45BF61-266B-9C16-1AC5-DC89CE001CA1}"/>
              </a:ext>
            </a:extLst>
          </p:cNvPr>
          <p:cNvGraphicFramePr>
            <a:graphicFrameLocks noGrp="1"/>
          </p:cNvGraphicFramePr>
          <p:nvPr>
            <p:extLst>
              <p:ext uri="{D42A27DB-BD31-4B8C-83A1-F6EECF244321}">
                <p14:modId xmlns:p14="http://schemas.microsoft.com/office/powerpoint/2010/main" val="670433333"/>
              </p:ext>
            </p:extLst>
          </p:nvPr>
        </p:nvGraphicFramePr>
        <p:xfrm>
          <a:off x="631535" y="1385922"/>
          <a:ext cx="8096829" cy="4879549"/>
        </p:xfrm>
        <a:graphic>
          <a:graphicData uri="http://schemas.openxmlformats.org/drawingml/2006/table">
            <a:tbl>
              <a:tblPr firstRow="1" bandRow="1">
                <a:tableStyleId>{2D5ABB26-0587-4C30-8999-92F81FD0307C}</a:tableStyleId>
              </a:tblPr>
              <a:tblGrid>
                <a:gridCol w="7098300">
                  <a:extLst>
                    <a:ext uri="{9D8B030D-6E8A-4147-A177-3AD203B41FA5}">
                      <a16:colId xmlns:a16="http://schemas.microsoft.com/office/drawing/2014/main" val="2266057258"/>
                    </a:ext>
                  </a:extLst>
                </a:gridCol>
                <a:gridCol w="998529">
                  <a:extLst>
                    <a:ext uri="{9D8B030D-6E8A-4147-A177-3AD203B41FA5}">
                      <a16:colId xmlns:a16="http://schemas.microsoft.com/office/drawing/2014/main" val="4036456740"/>
                    </a:ext>
                  </a:extLst>
                </a:gridCol>
              </a:tblGrid>
              <a:tr h="387511">
                <a:tc>
                  <a:txBody>
                    <a:bodyPr/>
                    <a:lstStyle/>
                    <a:p>
                      <a:pPr>
                        <a:lnSpc>
                          <a:spcPct val="150000"/>
                        </a:lnSpc>
                      </a:pPr>
                      <a:r>
                        <a:rPr lang="en-GB" dirty="0">
                          <a:latin typeface="Times New Roman" panose="02020603050405020304" pitchFamily="18" charset="0"/>
                          <a:cs typeface="Times New Roman" panose="02020603050405020304" pitchFamily="18" charset="0"/>
                        </a:rPr>
                        <a:t>PROJECT OBJECTIVE</a:t>
                      </a:r>
                    </a:p>
                    <a:p>
                      <a:pPr>
                        <a:lnSpc>
                          <a:spcPct val="150000"/>
                        </a:lnSpc>
                      </a:pPr>
                      <a:r>
                        <a:rPr lang="en-GB" dirty="0">
                          <a:latin typeface="Times New Roman" panose="02020603050405020304" pitchFamily="18" charset="0"/>
                          <a:cs typeface="Times New Roman" panose="02020603050405020304" pitchFamily="18" charset="0"/>
                        </a:rPr>
                        <a:t>INTRODUCTION </a:t>
                      </a:r>
                      <a:endParaRPr lang="en-IN"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GB" dirty="0">
                          <a:latin typeface="Times New Roman" panose="02020603050405020304" pitchFamily="18" charset="0"/>
                          <a:cs typeface="Times New Roman" panose="02020603050405020304" pitchFamily="18" charset="0"/>
                        </a:rPr>
                        <a:t>3</a:t>
                      </a:r>
                    </a:p>
                    <a:p>
                      <a:pPr>
                        <a:lnSpc>
                          <a:spcPct val="150000"/>
                        </a:lnSpc>
                      </a:pPr>
                      <a:r>
                        <a:rPr lang="en-GB"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8119190"/>
                  </a:ext>
                </a:extLst>
              </a:tr>
              <a:tr h="387511">
                <a:tc>
                  <a:txBody>
                    <a:bodyPr/>
                    <a:lstStyle/>
                    <a:p>
                      <a:r>
                        <a:rPr lang="en-GB" dirty="0">
                          <a:latin typeface="Times New Roman" panose="02020603050405020304" pitchFamily="18" charset="0"/>
                          <a:cs typeface="Times New Roman" panose="02020603050405020304" pitchFamily="18" charset="0"/>
                        </a:rPr>
                        <a:t>BACKGROUND WORK</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5-8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5192649"/>
                  </a:ext>
                </a:extLst>
              </a:tr>
              <a:tr h="387511">
                <a:tc>
                  <a:txBody>
                    <a:bodyPr/>
                    <a:lstStyle/>
                    <a:p>
                      <a:r>
                        <a:rPr lang="en-GB" dirty="0">
                          <a:latin typeface="Times New Roman" panose="02020603050405020304" pitchFamily="18" charset="0"/>
                          <a:cs typeface="Times New Roman" panose="02020603050405020304" pitchFamily="18" charset="0"/>
                        </a:rPr>
                        <a:t>FEASIBILITY STUDY</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9-11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35845161"/>
                  </a:ext>
                </a:extLst>
              </a:tr>
              <a:tr h="387511">
                <a:tc>
                  <a:txBody>
                    <a:bodyPr/>
                    <a:lstStyle/>
                    <a:p>
                      <a:r>
                        <a:rPr lang="en-GB" dirty="0">
                          <a:latin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12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3774829"/>
                  </a:ext>
                </a:extLst>
              </a:tr>
              <a:tr h="387511">
                <a:tc>
                  <a:txBody>
                    <a:bodyPr/>
                    <a:lstStyle/>
                    <a:p>
                      <a:r>
                        <a:rPr lang="en-GB" dirty="0">
                          <a:latin typeface="Times New Roman" panose="02020603050405020304" pitchFamily="18" charset="0"/>
                          <a:cs typeface="Times New Roman" panose="02020603050405020304" pitchFamily="18" charset="0"/>
                        </a:rPr>
                        <a:t>TECHNIQUES</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13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33313475"/>
                  </a:ext>
                </a:extLst>
              </a:tr>
              <a:tr h="387511">
                <a:tc>
                  <a:txBody>
                    <a:bodyPr/>
                    <a:lstStyle/>
                    <a:p>
                      <a:r>
                        <a:rPr lang="en-GB" dirty="0">
                          <a:latin typeface="Times New Roman" panose="02020603050405020304" pitchFamily="18" charset="0"/>
                          <a:cs typeface="Times New Roman" panose="02020603050405020304" pitchFamily="18" charset="0"/>
                        </a:rPr>
                        <a:t>ALGORITHMS</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14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2676125"/>
                  </a:ext>
                </a:extLst>
              </a:tr>
              <a:tr h="387511">
                <a:tc>
                  <a:txBody>
                    <a:bodyPr/>
                    <a:lstStyle/>
                    <a:p>
                      <a:r>
                        <a:rPr lang="en-GB"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15-19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5071937"/>
                  </a:ext>
                </a:extLst>
              </a:tr>
              <a:tr h="387511">
                <a:tc>
                  <a:txBody>
                    <a:bodyPr/>
                    <a:lstStyle/>
                    <a:p>
                      <a:r>
                        <a:rPr lang="en-GB" dirty="0">
                          <a:latin typeface="Times New Roman" panose="02020603050405020304" pitchFamily="18" charset="0"/>
                          <a:cs typeface="Times New Roman" panose="02020603050405020304" pitchFamily="18" charset="0"/>
                        </a:rPr>
                        <a:t>RESULTS</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20-23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6913465"/>
                  </a:ext>
                </a:extLst>
              </a:tr>
              <a:tr h="387511">
                <a:tc>
                  <a:txBody>
                    <a:bodyPr/>
                    <a:lstStyle/>
                    <a:p>
                      <a:r>
                        <a:rPr lang="en-GB" dirty="0">
                          <a:latin typeface="Times New Roman" panose="02020603050405020304" pitchFamily="18" charset="0"/>
                          <a:cs typeface="Times New Roman" panose="02020603050405020304" pitchFamily="18" charset="0"/>
                        </a:rPr>
                        <a:t>TIMELINE</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24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9867058"/>
                  </a:ext>
                </a:extLst>
              </a:tr>
              <a:tr h="878376">
                <a:tc>
                  <a:txBody>
                    <a:bodyPr/>
                    <a:lstStyle/>
                    <a:p>
                      <a:r>
                        <a:rPr lang="en-GB"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25</a:t>
                      </a:r>
                    </a:p>
                    <a:p>
                      <a:endParaRPr lang="en-GB"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300621"/>
                  </a:ext>
                </a:extLst>
              </a:tr>
            </a:tbl>
          </a:graphicData>
        </a:graphic>
      </p:graphicFrame>
    </p:spTree>
    <p:extLst>
      <p:ext uri="{BB962C8B-B14F-4D97-AF65-F5344CB8AC3E}">
        <p14:creationId xmlns:p14="http://schemas.microsoft.com/office/powerpoint/2010/main" val="144552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20</a:t>
            </a:fld>
            <a:endParaRPr lang="en-US"/>
          </a:p>
        </p:txBody>
      </p:sp>
      <p:sp>
        <p:nvSpPr>
          <p:cNvPr id="2" name="Title 3">
            <a:extLst>
              <a:ext uri="{FF2B5EF4-FFF2-40B4-BE49-F238E27FC236}">
                <a16:creationId xmlns:a16="http://schemas.microsoft.com/office/drawing/2014/main" id="{349C8CB2-EAF1-255F-C702-B76CF70C8A5A}"/>
              </a:ext>
            </a:extLst>
          </p:cNvPr>
          <p:cNvSpPr txBox="1">
            <a:spLocks/>
          </p:cNvSpPr>
          <p:nvPr/>
        </p:nvSpPr>
        <p:spPr>
          <a:xfrm>
            <a:off x="3774917" y="406299"/>
            <a:ext cx="1810066"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RESULTS</a:t>
            </a:r>
          </a:p>
        </p:txBody>
      </p:sp>
      <p:sp>
        <p:nvSpPr>
          <p:cNvPr id="3" name="Rectangle 3">
            <a:extLst>
              <a:ext uri="{FF2B5EF4-FFF2-40B4-BE49-F238E27FC236}">
                <a16:creationId xmlns:a16="http://schemas.microsoft.com/office/drawing/2014/main" id="{C51E616A-DFAA-2AAA-F180-D2779B00E76C}"/>
              </a:ext>
            </a:extLst>
          </p:cNvPr>
          <p:cNvSpPr>
            <a:spLocks noChangeArrowheads="1"/>
          </p:cNvSpPr>
          <p:nvPr/>
        </p:nvSpPr>
        <p:spPr bwMode="auto">
          <a:xfrm>
            <a:off x="356172" y="1250563"/>
            <a:ext cx="8647556"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Our proposed solution was implemented using the CNN model to predict user gender. Two gender (Male and Female) and used for testing and evaluating the student’s gender.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Case 1: Testing Images input using CNN Model</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B7CDEB1-2850-C7E9-4A8F-3039B8F582BC}"/>
              </a:ext>
            </a:extLst>
          </p:cNvPr>
          <p:cNvSpPr>
            <a:spLocks noChangeArrowheads="1"/>
          </p:cNvSpPr>
          <p:nvPr/>
        </p:nvSpPr>
        <p:spPr bwMode="auto">
          <a:xfrm>
            <a:off x="136680" y="6699666"/>
            <a:ext cx="93599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descr="A close-up of a child's face&#10;&#10;Description automatically generated">
            <a:extLst>
              <a:ext uri="{FF2B5EF4-FFF2-40B4-BE49-F238E27FC236}">
                <a16:creationId xmlns:a16="http://schemas.microsoft.com/office/drawing/2014/main" id="{6CA882BC-0A26-E474-40FA-AD4A9C5AA6BD}"/>
              </a:ext>
            </a:extLst>
          </p:cNvPr>
          <p:cNvPicPr>
            <a:picLocks noChangeAspect="1"/>
          </p:cNvPicPr>
          <p:nvPr/>
        </p:nvPicPr>
        <p:blipFill rotWithShape="1">
          <a:blip r:embed="rId2">
            <a:extLst>
              <a:ext uri="{28A0092B-C50C-407E-A947-70E740481C1C}">
                <a14:useLocalDpi xmlns:a14="http://schemas.microsoft.com/office/drawing/2010/main" val="0"/>
              </a:ext>
            </a:extLst>
          </a:blip>
          <a:srcRect b="5912"/>
          <a:stretch/>
        </p:blipFill>
        <p:spPr>
          <a:xfrm>
            <a:off x="598713" y="2436578"/>
            <a:ext cx="7772400" cy="2766793"/>
          </a:xfrm>
          <a:prstGeom prst="rect">
            <a:avLst/>
          </a:prstGeom>
        </p:spPr>
      </p:pic>
    </p:spTree>
    <p:extLst>
      <p:ext uri="{BB962C8B-B14F-4D97-AF65-F5344CB8AC3E}">
        <p14:creationId xmlns:p14="http://schemas.microsoft.com/office/powerpoint/2010/main" val="285250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21</a:t>
            </a:fld>
            <a:endParaRPr lang="en-US"/>
          </a:p>
        </p:txBody>
      </p:sp>
      <p:sp>
        <p:nvSpPr>
          <p:cNvPr id="2" name="Rectangle 3">
            <a:extLst>
              <a:ext uri="{FF2B5EF4-FFF2-40B4-BE49-F238E27FC236}">
                <a16:creationId xmlns:a16="http://schemas.microsoft.com/office/drawing/2014/main" id="{7F2787FC-2843-2936-5E5F-9F31E1C00764}"/>
              </a:ext>
            </a:extLst>
          </p:cNvPr>
          <p:cNvSpPr>
            <a:spLocks noChangeArrowheads="1"/>
          </p:cNvSpPr>
          <p:nvPr/>
        </p:nvSpPr>
        <p:spPr bwMode="auto">
          <a:xfrm>
            <a:off x="389745" y="1318052"/>
            <a:ext cx="516571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Case 2: Testing Dataset of Images Using </a:t>
            </a:r>
            <a:r>
              <a:rPr lang="en-US" altLang="en-US" sz="1400" b="1" dirty="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Support Vector Machine </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D480752-2FBA-E42B-2A27-0E4EC960AFA0}"/>
              </a:ext>
            </a:extLst>
          </p:cNvPr>
          <p:cNvSpPr>
            <a:spLocks noChangeArrowheads="1"/>
          </p:cNvSpPr>
          <p:nvPr/>
        </p:nvSpPr>
        <p:spPr bwMode="auto">
          <a:xfrm>
            <a:off x="4954920" y="6550223"/>
            <a:ext cx="22955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4" descr="A collage of a group of people&#10;&#10;Description automatically generated">
            <a:extLst>
              <a:ext uri="{FF2B5EF4-FFF2-40B4-BE49-F238E27FC236}">
                <a16:creationId xmlns:a16="http://schemas.microsoft.com/office/drawing/2014/main" id="{5EC7551D-9489-7A69-7309-16CA11C94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57" y="1841272"/>
            <a:ext cx="7772400" cy="3276214"/>
          </a:xfrm>
          <a:prstGeom prst="rect">
            <a:avLst/>
          </a:prstGeom>
        </p:spPr>
      </p:pic>
    </p:spTree>
    <p:extLst>
      <p:ext uri="{BB962C8B-B14F-4D97-AF65-F5344CB8AC3E}">
        <p14:creationId xmlns:p14="http://schemas.microsoft.com/office/powerpoint/2010/main" val="2173898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C46409B2-639F-9725-417D-D65A29EB898F}"/>
              </a:ext>
            </a:extLst>
          </p:cNvPr>
          <p:cNvSpPr>
            <a:spLocks noChangeArrowheads="1"/>
          </p:cNvSpPr>
          <p:nvPr/>
        </p:nvSpPr>
        <p:spPr bwMode="auto">
          <a:xfrm>
            <a:off x="854346" y="1234740"/>
            <a:ext cx="240957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Case 3: Real-time </a:t>
            </a:r>
            <a:r>
              <a:rPr kumimoji="0" lang="en-US" altLang="en-US" sz="1400" b="1" i="0" u="none" strike="noStrike" cap="none" normalizeH="0" baseline="0" dirty="0" err="1">
                <a:ln>
                  <a:noFill/>
                </a:ln>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captureing</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8">
            <a:extLst>
              <a:ext uri="{FF2B5EF4-FFF2-40B4-BE49-F238E27FC236}">
                <a16:creationId xmlns:a16="http://schemas.microsoft.com/office/drawing/2014/main" id="{8DB1B66B-F027-BB54-A8FD-76E3A9ABDD22}"/>
              </a:ext>
            </a:extLst>
          </p:cNvPr>
          <p:cNvSpPr>
            <a:spLocks noChangeArrowheads="1"/>
          </p:cNvSpPr>
          <p:nvPr/>
        </p:nvSpPr>
        <p:spPr bwMode="auto">
          <a:xfrm>
            <a:off x="0" y="6848475"/>
            <a:ext cx="93599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33151C94-9372-355B-F027-C6F17C3688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301" y="1618717"/>
            <a:ext cx="3488294" cy="2477597"/>
          </a:xfrm>
          <a:prstGeom prst="rect">
            <a:avLst/>
          </a:prstGeom>
        </p:spPr>
      </p:pic>
      <p:pic>
        <p:nvPicPr>
          <p:cNvPr id="8" name="Picture 7">
            <a:extLst>
              <a:ext uri="{FF2B5EF4-FFF2-40B4-BE49-F238E27FC236}">
                <a16:creationId xmlns:a16="http://schemas.microsoft.com/office/drawing/2014/main" id="{E1259821-7579-A57D-A458-7A3F8F4F44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696" t="20969" r="17650" b="20668"/>
          <a:stretch/>
        </p:blipFill>
        <p:spPr bwMode="auto">
          <a:xfrm>
            <a:off x="4679950" y="1618680"/>
            <a:ext cx="3169557" cy="2477634"/>
          </a:xfrm>
          <a:prstGeom prst="rect">
            <a:avLst/>
          </a:prstGeom>
          <a:ln>
            <a:noFill/>
          </a:ln>
          <a:extLst>
            <a:ext uri="{53640926-AAD7-44D8-BBD7-CCE9431645EC}">
              <a14:shadowObscured xmlns:a14="http://schemas.microsoft.com/office/drawing/2010/main"/>
            </a:ext>
          </a:extLst>
        </p:spPr>
      </p:pic>
      <p:pic>
        <p:nvPicPr>
          <p:cNvPr id="9" name="Picture 8" descr="A graph of a bar chart&#10;&#10;Description automatically generated with medium confidence">
            <a:extLst>
              <a:ext uri="{FF2B5EF4-FFF2-40B4-BE49-F238E27FC236}">
                <a16:creationId xmlns:a16="http://schemas.microsoft.com/office/drawing/2014/main" id="{159C6AE0-E74C-916C-3AAF-9EF53A2DB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902" y="4373854"/>
            <a:ext cx="3258468" cy="1820633"/>
          </a:xfrm>
          <a:prstGeom prst="rect">
            <a:avLst/>
          </a:prstGeom>
        </p:spPr>
      </p:pic>
    </p:spTree>
    <p:extLst>
      <p:ext uri="{BB962C8B-B14F-4D97-AF65-F5344CB8AC3E}">
        <p14:creationId xmlns:p14="http://schemas.microsoft.com/office/powerpoint/2010/main" val="2748279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0C42B-074A-1123-FC98-543DBB49105F}"/>
              </a:ext>
            </a:extLst>
          </p:cNvPr>
          <p:cNvSpPr>
            <a:spLocks noGrp="1"/>
          </p:cNvSpPr>
          <p:nvPr>
            <p:ph type="sldNum" sz="quarter" idx="12"/>
          </p:nvPr>
        </p:nvSpPr>
        <p:spPr/>
        <p:txBody>
          <a:bodyPr/>
          <a:lstStyle/>
          <a:p>
            <a:fld id="{A92B6674-624B-4B17-82AE-B129D9FAF652}" type="slidenum">
              <a:rPr lang="en-US" smtClean="0"/>
              <a:pPr/>
              <a:t>23</a:t>
            </a:fld>
            <a:endParaRPr lang="en-US"/>
          </a:p>
        </p:txBody>
      </p:sp>
      <p:pic>
        <p:nvPicPr>
          <p:cNvPr id="9" name="Picture 8" descr="A graph of a graph with blue and orange lines&#10;&#10;Description automatically generated">
            <a:extLst>
              <a:ext uri="{FF2B5EF4-FFF2-40B4-BE49-F238E27FC236}">
                <a16:creationId xmlns:a16="http://schemas.microsoft.com/office/drawing/2014/main" id="{3EA3D936-DED8-3D84-BC4C-D3F686C6D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48" y="1238248"/>
            <a:ext cx="5263243" cy="4061753"/>
          </a:xfrm>
          <a:prstGeom prst="rect">
            <a:avLst/>
          </a:prstGeom>
        </p:spPr>
      </p:pic>
      <p:sp>
        <p:nvSpPr>
          <p:cNvPr id="10" name="Rectangle 6">
            <a:extLst>
              <a:ext uri="{FF2B5EF4-FFF2-40B4-BE49-F238E27FC236}">
                <a16:creationId xmlns:a16="http://schemas.microsoft.com/office/drawing/2014/main" id="{43483FA2-234F-EE72-6ADC-E23058A21EFB}"/>
              </a:ext>
            </a:extLst>
          </p:cNvPr>
          <p:cNvSpPr>
            <a:spLocks noChangeArrowheads="1"/>
          </p:cNvSpPr>
          <p:nvPr/>
        </p:nvSpPr>
        <p:spPr bwMode="auto">
          <a:xfrm>
            <a:off x="1872898" y="5456113"/>
            <a:ext cx="3138744"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Fig. (5) </a:t>
            </a:r>
            <a:r>
              <a:rPr kumimoji="0" lang="en-US" altLang="en-US" sz="1400" i="0" u="none" strike="noStrike" cap="none" normalizeH="0" baseline="0" dirty="0">
                <a:ln>
                  <a:noFill/>
                </a:ln>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CNN Model Accuracy Diagram</a:t>
            </a:r>
            <a:endPar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2" name="Picture 11" descr="A number with numbers on it&#10;&#10;Description automatically generated with medium confidence">
            <a:extLst>
              <a:ext uri="{FF2B5EF4-FFF2-40B4-BE49-F238E27FC236}">
                <a16:creationId xmlns:a16="http://schemas.microsoft.com/office/drawing/2014/main" id="{E5A82452-25F9-EEF7-452C-F729A7605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91" y="3031777"/>
            <a:ext cx="3000059" cy="647594"/>
          </a:xfrm>
          <a:prstGeom prst="rect">
            <a:avLst/>
          </a:prstGeom>
        </p:spPr>
      </p:pic>
      <p:sp>
        <p:nvSpPr>
          <p:cNvPr id="13" name="Title 3">
            <a:extLst>
              <a:ext uri="{FF2B5EF4-FFF2-40B4-BE49-F238E27FC236}">
                <a16:creationId xmlns:a16="http://schemas.microsoft.com/office/drawing/2014/main" id="{CCFD37D2-097B-4A6B-1564-CA3F76C259EE}"/>
              </a:ext>
            </a:extLst>
          </p:cNvPr>
          <p:cNvSpPr txBox="1">
            <a:spLocks/>
          </p:cNvSpPr>
          <p:nvPr/>
        </p:nvSpPr>
        <p:spPr>
          <a:xfrm>
            <a:off x="3289869" y="572433"/>
            <a:ext cx="3142914"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300" b="1" dirty="0"/>
              <a:t>Model Accuracy</a:t>
            </a:r>
          </a:p>
        </p:txBody>
      </p:sp>
    </p:spTree>
    <p:extLst>
      <p:ext uri="{BB962C8B-B14F-4D97-AF65-F5344CB8AC3E}">
        <p14:creationId xmlns:p14="http://schemas.microsoft.com/office/powerpoint/2010/main" val="1357251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29D1916-35D6-00C4-CA57-BBB5CD683142}"/>
              </a:ext>
            </a:extLst>
          </p:cNvPr>
          <p:cNvSpPr txBox="1">
            <a:spLocks/>
          </p:cNvSpPr>
          <p:nvPr/>
        </p:nvSpPr>
        <p:spPr>
          <a:xfrm>
            <a:off x="3671543" y="625397"/>
            <a:ext cx="2016813"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300" b="1" dirty="0"/>
              <a:t>TIMELINE</a:t>
            </a:r>
          </a:p>
        </p:txBody>
      </p:sp>
      <p:pic>
        <p:nvPicPr>
          <p:cNvPr id="4" name="Picture 3">
            <a:extLst>
              <a:ext uri="{FF2B5EF4-FFF2-40B4-BE49-F238E27FC236}">
                <a16:creationId xmlns:a16="http://schemas.microsoft.com/office/drawing/2014/main" id="{71FCBF02-A9DE-45E8-EE98-1CB1CF447FF2}"/>
              </a:ext>
            </a:extLst>
          </p:cNvPr>
          <p:cNvPicPr>
            <a:picLocks noGrp="1" noRot="1" noChangeAspect="1" noMove="1" noResize="1" noEditPoints="1" noAdjustHandles="1" noChangeArrowheads="1" noChangeShapeType="1" noCrop="1"/>
          </p:cNvPicPr>
          <p:nvPr/>
        </p:nvPicPr>
        <p:blipFill>
          <a:blip r:embed="rId2"/>
          <a:stretch>
            <a:fillRect/>
          </a:stretch>
        </p:blipFill>
        <p:spPr>
          <a:xfrm>
            <a:off x="254969" y="1835363"/>
            <a:ext cx="8849960" cy="3448531"/>
          </a:xfrm>
          <a:prstGeom prst="rect">
            <a:avLst/>
          </a:prstGeom>
        </p:spPr>
      </p:pic>
      <p:pic>
        <p:nvPicPr>
          <p:cNvPr id="3" name="Picture 2">
            <a:extLst>
              <a:ext uri="{FF2B5EF4-FFF2-40B4-BE49-F238E27FC236}">
                <a16:creationId xmlns:a16="http://schemas.microsoft.com/office/drawing/2014/main" id="{518AD0D1-1DFB-49A6-D2ED-F62D23E97502}"/>
              </a:ext>
            </a:extLst>
          </p:cNvPr>
          <p:cNvPicPr>
            <a:picLocks noGrp="1" noRot="1" noChangeAspect="1" noMove="1" noResize="1" noEditPoints="1" noAdjustHandles="1" noChangeArrowheads="1" noChangeShapeType="1" noCrop="1"/>
          </p:cNvPicPr>
          <p:nvPr/>
        </p:nvPicPr>
        <p:blipFill rotWithShape="1">
          <a:blip r:embed="rId2"/>
          <a:srcRect t="66605" b="19821"/>
          <a:stretch/>
        </p:blipFill>
        <p:spPr>
          <a:xfrm>
            <a:off x="254969" y="4354284"/>
            <a:ext cx="8849960" cy="468087"/>
          </a:xfrm>
          <a:prstGeom prst="rect">
            <a:avLst/>
          </a:prstGeom>
        </p:spPr>
      </p:pic>
    </p:spTree>
    <p:extLst>
      <p:ext uri="{BB962C8B-B14F-4D97-AF65-F5344CB8AC3E}">
        <p14:creationId xmlns:p14="http://schemas.microsoft.com/office/powerpoint/2010/main" val="3825097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F53A8A06-7448-E024-FA74-B62AF6B74512}"/>
              </a:ext>
            </a:extLst>
          </p:cNvPr>
          <p:cNvSpPr txBox="1">
            <a:spLocks/>
          </p:cNvSpPr>
          <p:nvPr/>
        </p:nvSpPr>
        <p:spPr>
          <a:xfrm>
            <a:off x="2841171" y="422126"/>
            <a:ext cx="2982137"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300" b="1" dirty="0"/>
              <a:t>REFERENCES</a:t>
            </a:r>
          </a:p>
        </p:txBody>
      </p:sp>
      <p:sp>
        <p:nvSpPr>
          <p:cNvPr id="2" name="TextBox 1">
            <a:extLst>
              <a:ext uri="{FF2B5EF4-FFF2-40B4-BE49-F238E27FC236}">
                <a16:creationId xmlns:a16="http://schemas.microsoft.com/office/drawing/2014/main" id="{B7162193-7549-4BE5-891C-8DCD5BE9CC11}"/>
              </a:ext>
            </a:extLst>
          </p:cNvPr>
          <p:cNvSpPr txBox="1"/>
          <p:nvPr/>
        </p:nvSpPr>
        <p:spPr>
          <a:xfrm>
            <a:off x="272158" y="1198466"/>
            <a:ext cx="8665013" cy="5075044"/>
          </a:xfrm>
          <a:prstGeom prst="rect">
            <a:avLst/>
          </a:prstGeom>
          <a:noFill/>
        </p:spPr>
        <p:txBody>
          <a:bodyPr wrap="square">
            <a:spAutoFit/>
          </a:bodyPr>
          <a:lstStyle/>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[1] Paul Viola and Michael J Jones. Robust real-time face detection. International journal of computer vision, 57(2):137–154, 2004.</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[2]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Savas</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Burcu</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Kir,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Sumeyya</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Ilkin</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and Yasar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Becerikli</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"The Realization of Face Detection and Fullness Detection in Medium by Using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Haar</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Cascade Classifiers." 2016 24th Signal Processing and Communication Application Conference (SIU), 2016. doi:10.1109/siu.2016.7496215. </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[3] Rath,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Subrat</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Kumar, and Siddharth Swarup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Rautaray</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"A survey on face detection and recognition techniques in different application domain." International Journal of Modern Education and Computer Science 6.8 (2014): 34</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[4] Hatem,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Hiyam</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Zou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Beiji</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Raed</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Majeed. "A survey of feature base methods for human face detection." International Journal of Control and Automation 8.5 (2015): 61-78 </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[5] E.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Alajrami</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H. Tabash, Y. Singer and M.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Astal</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"On using AI-Based Human Identification in Improving Surveillance System Efficiency", 2019 International Conference on Promising Electronic Technologies (ICPET), 2019. Available: 10.1109/icpet.2019.00024 [Accessed 4 June 2020]. </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[6] Bhattacharya,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Jhilik</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et al. "Real-time DNN-based Face Identification for the Blind." International Conference on Applications in Electronics Pervading Industry, Environment and Society. Springer, Cham, 2017.</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[7] N. Chauhan, "Predict Age and Gender using Convolutional Neural Network and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openCV</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Medium, 2020. [Online]. Available: https://towardsdatascience.com/predict-age-and-gender-usingconvolutional-neural-network-and-opencv-fd90390e3ce6. [Accessed: 05- Jun- 2020]. </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[8] Liao,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Haibin</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et al. "Age estimation of face images based on CNN and divide-and-rule strategy." Mathematical Problems in Engineering, 2018</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[9]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Uricár</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Michal, et al. "Structured output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svm</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prediction of apparent age, gender and smile from deep features." Proceedings of the IEEE Conference on Computer Vision and Pattern Recognition Workshops. 2016. </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[10] O.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Agbo-Ajala</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and S. </a:t>
            </a:r>
            <a:r>
              <a:rPr lang="en-IN" sz="900" kern="100" dirty="0" err="1">
                <a:effectLst/>
                <a:latin typeface="Times New Roman" panose="02020603050405020304" pitchFamily="18" charset="0"/>
                <a:ea typeface="Aptos" panose="020B0004020202020204" pitchFamily="34" charset="0"/>
                <a:cs typeface="Times New Roman" panose="02020603050405020304" pitchFamily="18" charset="0"/>
              </a:rPr>
              <a:t>Viriri</a:t>
            </a: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"Face-Based Age and Gender Classification Using Deep Learning Model", Image and Video Technology, pp. 125-137, 2020.</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 [11] </a:t>
            </a:r>
            <a:r>
              <a:rPr lang="en-GB" sz="900" b="0" i="0" dirty="0">
                <a:effectLst/>
                <a:latin typeface="Times New Roman" panose="02020603050405020304" pitchFamily="18" charset="0"/>
                <a:cs typeface="Times New Roman" panose="02020603050405020304" pitchFamily="18" charset="0"/>
              </a:rPr>
              <a:t>Shaban, S., Singh, R. P., &amp; Mehra, </a:t>
            </a:r>
            <a:r>
              <a:rPr lang="en-GB" sz="900" b="0" i="0" dirty="0" err="1">
                <a:effectLst/>
                <a:latin typeface="Times New Roman" panose="02020603050405020304" pitchFamily="18" charset="0"/>
                <a:cs typeface="Times New Roman" panose="02020603050405020304" pitchFamily="18" charset="0"/>
              </a:rPr>
              <a:t>Dr.</a:t>
            </a:r>
            <a:r>
              <a:rPr lang="en-GB" sz="900" b="0" i="0" dirty="0">
                <a:effectLst/>
                <a:latin typeface="Times New Roman" panose="02020603050405020304" pitchFamily="18" charset="0"/>
                <a:cs typeface="Times New Roman" panose="02020603050405020304" pitchFamily="18" charset="0"/>
              </a:rPr>
              <a:t> M. (2022). Age and Gender Prediction using Caffe Model and OpenCV. International Journal of Innovative Research in Computer Science &amp; Technology, 15–21.</a:t>
            </a:r>
          </a:p>
          <a:p>
            <a:pPr algn="just">
              <a:lnSpc>
                <a:spcPct val="107000"/>
              </a:lnSpc>
              <a:spcAft>
                <a:spcPts val="800"/>
              </a:spcAft>
            </a:pPr>
            <a:r>
              <a:rPr lang="en-GB" sz="900" kern="100" dirty="0">
                <a:latin typeface="Times New Roman" panose="02020603050405020304" pitchFamily="18" charset="0"/>
                <a:ea typeface="Aptos" panose="020B0004020202020204" pitchFamily="34" charset="0"/>
                <a:cs typeface="Times New Roman" panose="02020603050405020304" pitchFamily="18" charset="0"/>
              </a:rPr>
              <a:t>[12] </a:t>
            </a:r>
            <a:r>
              <a:rPr lang="en-IN" sz="900" b="0" i="0" u="none" strike="noStrike" dirty="0">
                <a:effectLst/>
                <a:latin typeface="Times New Roman" panose="02020603050405020304" pitchFamily="18" charset="0"/>
                <a:cs typeface="Times New Roman" panose="02020603050405020304" pitchFamily="18" charset="0"/>
              </a:rPr>
              <a:t>AMA Nada, E </a:t>
            </a:r>
            <a:r>
              <a:rPr lang="en-IN" sz="900" b="0" i="0" u="none" strike="noStrike" dirty="0" err="1">
                <a:effectLst/>
                <a:latin typeface="Times New Roman" panose="02020603050405020304" pitchFamily="18" charset="0"/>
                <a:cs typeface="Times New Roman" panose="02020603050405020304" pitchFamily="18" charset="0"/>
              </a:rPr>
              <a:t>Alajrami</a:t>
            </a:r>
            <a:r>
              <a:rPr lang="en-IN" sz="900" b="0" i="0" u="none" strike="noStrike" dirty="0">
                <a:effectLst/>
                <a:latin typeface="Times New Roman" panose="02020603050405020304" pitchFamily="18" charset="0"/>
                <a:cs typeface="Times New Roman" panose="02020603050405020304" pitchFamily="18" charset="0"/>
              </a:rPr>
              <a:t>, AA Al-</a:t>
            </a:r>
            <a:r>
              <a:rPr lang="en-IN" sz="900" b="0" i="0" u="none" strike="noStrike" dirty="0" err="1">
                <a:effectLst/>
                <a:latin typeface="Times New Roman" panose="02020603050405020304" pitchFamily="18" charset="0"/>
                <a:cs typeface="Times New Roman" panose="02020603050405020304" pitchFamily="18" charset="0"/>
              </a:rPr>
              <a:t>Saqqa</a:t>
            </a:r>
            <a:r>
              <a:rPr lang="en-IN" sz="900" b="0" i="0" u="none" strike="noStrike" dirty="0">
                <a:effectLst/>
                <a:latin typeface="Times New Roman" panose="02020603050405020304" pitchFamily="18" charset="0"/>
                <a:cs typeface="Times New Roman" panose="02020603050405020304" pitchFamily="18" charset="0"/>
              </a:rPr>
              <a:t>… - Int. J. Acad. Eng. Res …, 2020 - academia.edu</a:t>
            </a:r>
          </a:p>
          <a:p>
            <a:pPr algn="just">
              <a:lnSpc>
                <a:spcPct val="107000"/>
              </a:lnSpc>
              <a:spcAft>
                <a:spcPts val="800"/>
              </a:spcAft>
            </a:pPr>
            <a:r>
              <a:rPr lang="en-IN" sz="900" kern="100" dirty="0">
                <a:latin typeface="Times New Roman" panose="02020603050405020304" pitchFamily="18" charset="0"/>
                <a:ea typeface="Aptos" panose="020B0004020202020204" pitchFamily="34" charset="0"/>
                <a:cs typeface="Times New Roman" panose="02020603050405020304" pitchFamily="18" charset="0"/>
              </a:rPr>
              <a:t>[13] </a:t>
            </a:r>
            <a:r>
              <a:rPr lang="en-GB" sz="900" b="0" i="0" u="none" strike="noStrike" dirty="0">
                <a:effectLst/>
                <a:latin typeface="Times New Roman" panose="02020603050405020304" pitchFamily="18" charset="0"/>
                <a:cs typeface="Times New Roman" panose="02020603050405020304" pitchFamily="18" charset="0"/>
              </a:rPr>
              <a:t>Shaban, S., Singh, R. P., &amp; Mehra, </a:t>
            </a:r>
            <a:r>
              <a:rPr lang="en-GB" sz="900" b="0" i="0" u="none" strike="noStrike" dirty="0" err="1">
                <a:effectLst/>
                <a:latin typeface="Times New Roman" panose="02020603050405020304" pitchFamily="18" charset="0"/>
                <a:cs typeface="Times New Roman" panose="02020603050405020304" pitchFamily="18" charset="0"/>
              </a:rPr>
              <a:t>Dr.</a:t>
            </a:r>
            <a:r>
              <a:rPr lang="en-GB" sz="900" b="0" i="0" u="none" strike="noStrike" dirty="0">
                <a:effectLst/>
                <a:latin typeface="Times New Roman" panose="02020603050405020304" pitchFamily="18" charset="0"/>
                <a:cs typeface="Times New Roman" panose="02020603050405020304" pitchFamily="18" charset="0"/>
              </a:rPr>
              <a:t> M. (2022). Age and Gender Prediction using Caffe Model and OpenCV. International Journal of Innovative Research in Computer Science &amp; Technology, 15–21. https://doi.org/10.55524/ijircst.2022.10.1.4</a:t>
            </a:r>
          </a:p>
          <a:p>
            <a:pPr algn="just">
              <a:lnSpc>
                <a:spcPct val="107000"/>
              </a:lnSpc>
              <a:spcAft>
                <a:spcPts val="800"/>
              </a:spcAft>
            </a:pPr>
            <a:r>
              <a:rPr lang="en-IN" sz="900" kern="100" dirty="0">
                <a:effectLst/>
                <a:latin typeface="Times New Roman" panose="02020603050405020304" pitchFamily="18" charset="0"/>
                <a:ea typeface="Aptos" panose="020B0004020202020204" pitchFamily="34" charset="0"/>
                <a:cs typeface="Times New Roman" panose="02020603050405020304" pitchFamily="18" charset="0"/>
              </a:rPr>
              <a:t>[14] </a:t>
            </a:r>
            <a:r>
              <a:rPr lang="en-GB" sz="900" b="0" i="0" u="none" strike="noStrike" dirty="0">
                <a:effectLst/>
                <a:latin typeface="Times New Roman" panose="02020603050405020304" pitchFamily="18" charset="0"/>
                <a:cs typeface="Times New Roman" panose="02020603050405020304" pitchFamily="18" charset="0"/>
              </a:rPr>
              <a:t>Al-Azzawi, D. S. (2019). Human Age and Gender Prediction Using Deep Multi-Task Convolutional Neural Network. Journal of Southwest </a:t>
            </a:r>
            <a:r>
              <a:rPr lang="en-GB" sz="900" b="0" i="0" u="none" strike="noStrike" dirty="0" err="1">
                <a:effectLst/>
                <a:latin typeface="Times New Roman" panose="02020603050405020304" pitchFamily="18" charset="0"/>
                <a:cs typeface="Times New Roman" panose="02020603050405020304" pitchFamily="18" charset="0"/>
              </a:rPr>
              <a:t>Jiaotong</a:t>
            </a:r>
            <a:r>
              <a:rPr lang="en-GB" sz="900" b="0" i="0" u="none" strike="noStrike" dirty="0">
                <a:effectLst/>
                <a:latin typeface="Times New Roman" panose="02020603050405020304" pitchFamily="18" charset="0"/>
                <a:cs typeface="Times New Roman" panose="02020603050405020304" pitchFamily="18" charset="0"/>
              </a:rPr>
              <a:t> University, 54(4). https://doi.org/10.35741/issn.0258-2724.54.4.11</a:t>
            </a:r>
          </a:p>
          <a:p>
            <a:pPr algn="just">
              <a:lnSpc>
                <a:spcPct val="107000"/>
              </a:lnSpc>
              <a:spcAft>
                <a:spcPts val="800"/>
              </a:spcAft>
            </a:pPr>
            <a:endParaRPr lang="en-IN" sz="9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19228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0072531-6738-A42E-1A8F-6C5228218F2F}"/>
              </a:ext>
            </a:extLst>
          </p:cNvPr>
          <p:cNvSpPr txBox="1">
            <a:spLocks/>
          </p:cNvSpPr>
          <p:nvPr/>
        </p:nvSpPr>
        <p:spPr>
          <a:xfrm>
            <a:off x="1091623" y="2779922"/>
            <a:ext cx="7176654" cy="12981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8000" b="1">
                <a:latin typeface="Times New Roman" panose="02020603050405020304" pitchFamily="18" charset="0"/>
                <a:cs typeface="Times New Roman" panose="02020603050405020304" pitchFamily="18" charset="0"/>
              </a:rPr>
              <a:t>THANK YOU</a:t>
            </a:r>
            <a:endParaRPr lang="en-US" sz="8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103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12916-DA97-BC6D-7363-F84703B62FC7}"/>
              </a:ext>
            </a:extLst>
          </p:cNvPr>
          <p:cNvSpPr>
            <a:spLocks noGrp="1"/>
          </p:cNvSpPr>
          <p:nvPr>
            <p:ph type="sldNum" sz="quarter" idx="12"/>
          </p:nvPr>
        </p:nvSpPr>
        <p:spPr/>
        <p:txBody>
          <a:bodyPr/>
          <a:lstStyle/>
          <a:p>
            <a:fld id="{A92B6674-624B-4B17-82AE-B129D9FAF652}" type="slidenum">
              <a:rPr lang="en-US" smtClean="0"/>
              <a:pPr/>
              <a:t>3</a:t>
            </a:fld>
            <a:endParaRPr lang="en-US"/>
          </a:p>
        </p:txBody>
      </p:sp>
      <p:sp>
        <p:nvSpPr>
          <p:cNvPr id="6" name="TextBox 5">
            <a:extLst>
              <a:ext uri="{FF2B5EF4-FFF2-40B4-BE49-F238E27FC236}">
                <a16:creationId xmlns:a16="http://schemas.microsoft.com/office/drawing/2014/main" id="{A3948DCD-0B55-2E75-4F14-2A65F5C48DDE}"/>
              </a:ext>
            </a:extLst>
          </p:cNvPr>
          <p:cNvSpPr txBox="1"/>
          <p:nvPr/>
        </p:nvSpPr>
        <p:spPr>
          <a:xfrm>
            <a:off x="828674" y="1630153"/>
            <a:ext cx="7702550" cy="4154984"/>
          </a:xfrm>
          <a:prstGeom prst="rect">
            <a:avLst/>
          </a:prstGeom>
          <a:noFill/>
        </p:spPr>
        <p:txBody>
          <a:bodyPr wrap="square">
            <a:spAutoFit/>
          </a:bodyPr>
          <a:lstStyle/>
          <a:p>
            <a:pPr marL="342900" indent="-342900" algn="l">
              <a:buFont typeface="Wingdings" pitchFamily="2" charset="2"/>
              <a:buChar char="Ø"/>
            </a:pPr>
            <a:r>
              <a:rPr lang="en-IN" sz="2400" b="0" i="0" dirty="0">
                <a:solidFill>
                  <a:srgbClr val="00B050"/>
                </a:solidFill>
                <a:effectLst/>
                <a:latin typeface="Times New Roman" panose="02020603050405020304" pitchFamily="18" charset="0"/>
                <a:cs typeface="Times New Roman" panose="02020603050405020304" pitchFamily="18" charset="0"/>
              </a:rPr>
              <a:t>Building a deep learning models to predict age and gender from facial images</a:t>
            </a:r>
            <a:r>
              <a:rPr lang="en-IN" sz="2400" dirty="0">
                <a:solidFill>
                  <a:srgbClr val="00B050"/>
                </a:solidFill>
                <a:latin typeface="Times New Roman" panose="02020603050405020304" pitchFamily="18" charset="0"/>
                <a:cs typeface="Times New Roman" panose="02020603050405020304" pitchFamily="18" charset="0"/>
              </a:rPr>
              <a:t> such as CNN Model, </a:t>
            </a:r>
            <a:r>
              <a:rPr lang="en-IN" sz="2400" dirty="0" err="1">
                <a:solidFill>
                  <a:srgbClr val="00B050"/>
                </a:solidFill>
                <a:latin typeface="Times New Roman" panose="02020603050405020304" pitchFamily="18" charset="0"/>
                <a:cs typeface="Times New Roman" panose="02020603050405020304" pitchFamily="18" charset="0"/>
              </a:rPr>
              <a:t>Caffee</a:t>
            </a:r>
            <a:r>
              <a:rPr lang="en-IN" sz="2400" dirty="0">
                <a:solidFill>
                  <a:srgbClr val="00B050"/>
                </a:solidFill>
                <a:latin typeface="Times New Roman" panose="02020603050405020304" pitchFamily="18" charset="0"/>
                <a:cs typeface="Times New Roman" panose="02020603050405020304" pitchFamily="18" charset="0"/>
              </a:rPr>
              <a:t> Model, Support Vector Machine.</a:t>
            </a:r>
            <a:endParaRPr lang="en-IN" sz="2400" b="0" i="0" dirty="0">
              <a:solidFill>
                <a:srgbClr val="00B050"/>
              </a:solidFill>
              <a:effectLst/>
              <a:latin typeface="Times New Roman" panose="02020603050405020304" pitchFamily="18" charset="0"/>
              <a:cs typeface="Times New Roman" panose="02020603050405020304" pitchFamily="18" charset="0"/>
            </a:endParaRPr>
          </a:p>
          <a:p>
            <a:pPr algn="l"/>
            <a:endParaRPr lang="en-IN" sz="2400" b="0" i="0" dirty="0">
              <a:solidFill>
                <a:srgbClr val="00B050"/>
              </a:solidFill>
              <a:effectLst/>
              <a:latin typeface="Times New Roman" panose="02020603050405020304" pitchFamily="18" charset="0"/>
              <a:cs typeface="Times New Roman" panose="02020603050405020304" pitchFamily="18" charset="0"/>
            </a:endParaRPr>
          </a:p>
          <a:p>
            <a:pPr marL="342900" indent="-342900" algn="l">
              <a:buFont typeface="Wingdings" pitchFamily="2" charset="2"/>
              <a:buChar char="Ø"/>
            </a:pPr>
            <a:r>
              <a:rPr lang="en-IN" sz="2400" b="0" i="0" dirty="0">
                <a:solidFill>
                  <a:srgbClr val="00B0F0"/>
                </a:solidFill>
                <a:effectLst/>
                <a:latin typeface="Times New Roman" panose="02020603050405020304" pitchFamily="18" charset="0"/>
                <a:cs typeface="Times New Roman" panose="02020603050405020304" pitchFamily="18" charset="0"/>
              </a:rPr>
              <a:t>Utilizing the UTKFace dataset, a comprehensive collection of annotated facial images, for model training and evaluation.</a:t>
            </a:r>
          </a:p>
          <a:p>
            <a:pPr marL="342900" indent="-342900" algn="l">
              <a:buFont typeface="Wingdings" pitchFamily="2" charset="2"/>
              <a:buChar char="Ø"/>
            </a:pPr>
            <a:endParaRPr lang="en-IN" sz="2400" b="0" i="0" dirty="0">
              <a:solidFill>
                <a:srgbClr val="00B0F0"/>
              </a:solidFill>
              <a:effectLst/>
              <a:latin typeface="Times New Roman" panose="02020603050405020304" pitchFamily="18" charset="0"/>
              <a:cs typeface="Times New Roman" panose="02020603050405020304" pitchFamily="18" charset="0"/>
            </a:endParaRPr>
          </a:p>
          <a:p>
            <a:pPr marL="342900" indent="-342900" algn="l">
              <a:buFont typeface="Wingdings" pitchFamily="2" charset="2"/>
              <a:buChar char="Ø"/>
            </a:pPr>
            <a:r>
              <a:rPr lang="en-IN" sz="2400" b="0" i="0" dirty="0">
                <a:solidFill>
                  <a:srgbClr val="FF0000"/>
                </a:solidFill>
                <a:effectLst/>
                <a:latin typeface="Times New Roman" panose="02020603050405020304" pitchFamily="18" charset="0"/>
                <a:cs typeface="Times New Roman" panose="02020603050405020304" pitchFamily="18" charset="0"/>
              </a:rPr>
              <a:t>Evaluating the performance of the trained model on test data and assessing its accuracy in age and gender prediction tasks.</a:t>
            </a:r>
          </a:p>
        </p:txBody>
      </p:sp>
      <p:sp>
        <p:nvSpPr>
          <p:cNvPr id="7" name="Title 3">
            <a:extLst>
              <a:ext uri="{FF2B5EF4-FFF2-40B4-BE49-F238E27FC236}">
                <a16:creationId xmlns:a16="http://schemas.microsoft.com/office/drawing/2014/main" id="{10CA921E-9A91-84E7-F24D-A9B8F409AA75}"/>
              </a:ext>
            </a:extLst>
          </p:cNvPr>
          <p:cNvSpPr txBox="1">
            <a:spLocks/>
          </p:cNvSpPr>
          <p:nvPr/>
        </p:nvSpPr>
        <p:spPr>
          <a:xfrm>
            <a:off x="1569543" y="569657"/>
            <a:ext cx="6220813"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PROJECT OBJECTIVE</a:t>
            </a:r>
          </a:p>
        </p:txBody>
      </p:sp>
    </p:spTree>
    <p:extLst>
      <p:ext uri="{BB962C8B-B14F-4D97-AF65-F5344CB8AC3E}">
        <p14:creationId xmlns:p14="http://schemas.microsoft.com/office/powerpoint/2010/main" val="1894545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4</a:t>
            </a:fld>
            <a:endParaRPr lang="en-US"/>
          </a:p>
        </p:txBody>
      </p:sp>
      <p:sp>
        <p:nvSpPr>
          <p:cNvPr id="2" name="TextBox 1">
            <a:extLst>
              <a:ext uri="{FF2B5EF4-FFF2-40B4-BE49-F238E27FC236}">
                <a16:creationId xmlns:a16="http://schemas.microsoft.com/office/drawing/2014/main" id="{9BCCAEE0-2190-B6CA-2684-D32FB489149C}"/>
              </a:ext>
            </a:extLst>
          </p:cNvPr>
          <p:cNvSpPr txBox="1"/>
          <p:nvPr/>
        </p:nvSpPr>
        <p:spPr>
          <a:xfrm>
            <a:off x="391269" y="1943782"/>
            <a:ext cx="8577362" cy="2246769"/>
          </a:xfrm>
          <a:prstGeom prst="rect">
            <a:avLst/>
          </a:prstGeom>
          <a:noFill/>
          <a:ln>
            <a:solidFill>
              <a:schemeClr val="bg2"/>
            </a:solidFill>
          </a:ln>
        </p:spPr>
        <p:txBody>
          <a:bodyPr wrap="square">
            <a:spAutoFit/>
          </a:bodyPr>
          <a:lstStyle/>
          <a:p>
            <a:r>
              <a:rPr lang="en-IN" sz="2000" dirty="0">
                <a:latin typeface="Times New Roman" panose="02020603050405020304" pitchFamily="18" charset="0"/>
                <a:cs typeface="Times New Roman" panose="02020603050405020304" pitchFamily="18" charset="0"/>
              </a:rPr>
              <a:t>Gender identity is the process through which people identify and assign a gender to themselves or other people. It includes recognizing and interpreting gender cues in other people as well as one's own internal sense of gender identity. </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Using facial recognition algorithms and machine or deep learning models in particular, face biometrics allows for the analysis and inference of an individual's likely gender from their facial traits. </a:t>
            </a:r>
          </a:p>
        </p:txBody>
      </p:sp>
      <p:sp>
        <p:nvSpPr>
          <p:cNvPr id="3" name="Title 3">
            <a:extLst>
              <a:ext uri="{FF2B5EF4-FFF2-40B4-BE49-F238E27FC236}">
                <a16:creationId xmlns:a16="http://schemas.microsoft.com/office/drawing/2014/main" id="{E815CE54-0E60-2C37-0CBE-BA2B2F7ECFAE}"/>
              </a:ext>
            </a:extLst>
          </p:cNvPr>
          <p:cNvSpPr txBox="1">
            <a:spLocks/>
          </p:cNvSpPr>
          <p:nvPr/>
        </p:nvSpPr>
        <p:spPr>
          <a:xfrm>
            <a:off x="1635672" y="491700"/>
            <a:ext cx="6220813"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INTRODUCTION</a:t>
            </a:r>
          </a:p>
        </p:txBody>
      </p:sp>
      <p:graphicFrame>
        <p:nvGraphicFramePr>
          <p:cNvPr id="7" name="Diagram 6">
            <a:extLst>
              <a:ext uri="{FF2B5EF4-FFF2-40B4-BE49-F238E27FC236}">
                <a16:creationId xmlns:a16="http://schemas.microsoft.com/office/drawing/2014/main" id="{2AD7FBBB-3292-3945-B550-A51D7B99A55F}"/>
              </a:ext>
            </a:extLst>
          </p:cNvPr>
          <p:cNvGraphicFramePr/>
          <p:nvPr>
            <p:extLst>
              <p:ext uri="{D42A27DB-BD31-4B8C-83A1-F6EECF244321}">
                <p14:modId xmlns:p14="http://schemas.microsoft.com/office/powerpoint/2010/main" val="1639120777"/>
              </p:ext>
            </p:extLst>
          </p:nvPr>
        </p:nvGraphicFramePr>
        <p:xfrm>
          <a:off x="3188513" y="4437098"/>
          <a:ext cx="2982873" cy="11863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EEF4FA3-F0D4-7E14-3C50-A9F532EB2EAE}"/>
              </a:ext>
            </a:extLst>
          </p:cNvPr>
          <p:cNvSpPr txBox="1"/>
          <p:nvPr/>
        </p:nvSpPr>
        <p:spPr>
          <a:xfrm>
            <a:off x="391269" y="1431797"/>
            <a:ext cx="4686300"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GENDER PREDICTION</a:t>
            </a:r>
            <a:endParaRPr lang="en-US" dirty="0"/>
          </a:p>
        </p:txBody>
      </p:sp>
    </p:spTree>
    <p:extLst>
      <p:ext uri="{BB962C8B-B14F-4D97-AF65-F5344CB8AC3E}">
        <p14:creationId xmlns:p14="http://schemas.microsoft.com/office/powerpoint/2010/main" val="332198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5</a:t>
            </a:fld>
            <a:endParaRPr lang="en-US"/>
          </a:p>
        </p:txBody>
      </p:sp>
      <p:sp>
        <p:nvSpPr>
          <p:cNvPr id="5" name="Title 3">
            <a:extLst>
              <a:ext uri="{FF2B5EF4-FFF2-40B4-BE49-F238E27FC236}">
                <a16:creationId xmlns:a16="http://schemas.microsoft.com/office/drawing/2014/main" id="{8D637122-3697-A051-6DCE-C935E4D5722D}"/>
              </a:ext>
            </a:extLst>
          </p:cNvPr>
          <p:cNvSpPr txBox="1">
            <a:spLocks/>
          </p:cNvSpPr>
          <p:nvPr/>
        </p:nvSpPr>
        <p:spPr>
          <a:xfrm>
            <a:off x="2059750" y="509377"/>
            <a:ext cx="5240400"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BACKGROUND/RELATED WORK</a:t>
            </a:r>
          </a:p>
        </p:txBody>
      </p:sp>
      <p:sp>
        <p:nvSpPr>
          <p:cNvPr id="3" name="TextBox 2">
            <a:extLst>
              <a:ext uri="{FF2B5EF4-FFF2-40B4-BE49-F238E27FC236}">
                <a16:creationId xmlns:a16="http://schemas.microsoft.com/office/drawing/2014/main" id="{12A92C66-5412-E17E-4839-34D9E931315F}"/>
              </a:ext>
            </a:extLst>
          </p:cNvPr>
          <p:cNvSpPr txBox="1"/>
          <p:nvPr/>
        </p:nvSpPr>
        <p:spPr>
          <a:xfrm>
            <a:off x="179882" y="1471452"/>
            <a:ext cx="9000136" cy="4742067"/>
          </a:xfrm>
          <a:prstGeom prst="rect">
            <a:avLst/>
          </a:prstGeom>
          <a:noFill/>
        </p:spPr>
        <p:txBody>
          <a:bodyPr wrap="square">
            <a:spAutoFit/>
          </a:bodyPr>
          <a:lstStyle/>
          <a:p>
            <a:pPr marL="457200" algn="just">
              <a:lnSpc>
                <a:spcPct val="107000"/>
              </a:lnSpc>
              <a:spcAft>
                <a:spcPts val="800"/>
              </a:spcAf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Researchers have been working on gender recognition and estimation for years. They used several deep learning algorithms to do so, and they worked hard to enhance the accuracy and precision of gender estimation from a person’s photo. Many deep learning algorithms were used in face detection, face recognition, gender recognition and identification.</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Font typeface="+mj-lt"/>
              <a:buAutoNum type="alphaUcPeriod"/>
            </a:pPr>
            <a:r>
              <a:rPr lang="en-GB" sz="1800" b="1" kern="100" dirty="0">
                <a:effectLst/>
                <a:latin typeface="Times New Roman" panose="02020603050405020304" pitchFamily="18" charset="0"/>
                <a:ea typeface="Aptos" panose="020B0004020202020204" pitchFamily="34" charset="0"/>
                <a:cs typeface="Times New Roman" panose="02020603050405020304" pitchFamily="18" charset="0"/>
              </a:rPr>
              <a:t>Face Detection</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71525" indent="-285750" algn="just">
              <a:lnSpc>
                <a:spcPct val="107000"/>
              </a:lnSpc>
              <a:spcAft>
                <a:spcPts val="800"/>
              </a:spcAft>
              <a:buFont typeface="Arial" panose="020B0604020202020204" pitchFamily="34" charset="0"/>
              <a:buChar char="•"/>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Several algorithms were proposed for face detection such as Viola and Jones algorithms. Viola and Jones applied rectangular boxes for the face.[1] </a:t>
            </a:r>
          </a:p>
          <a:p>
            <a:pPr marL="771525" indent="-285750" algn="just">
              <a:lnSpc>
                <a:spcPct val="107000"/>
              </a:lnSpc>
              <a:spcAft>
                <a:spcPts val="800"/>
              </a:spcAft>
              <a:buFont typeface="Arial" panose="020B0604020202020204" pitchFamily="34" charset="0"/>
              <a:buChar char="•"/>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Another algorithm is the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Haar</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Cascade classifier which has been used for human detection and face detection. It was given by Open Source Computer Vision (OpenCV) libraries.[2-4]</a:t>
            </a:r>
          </a:p>
          <a:p>
            <a:pPr marL="771525" indent="-285750" algn="just">
              <a:lnSpc>
                <a:spcPct val="107000"/>
              </a:lnSpc>
              <a:spcAft>
                <a:spcPts val="800"/>
              </a:spcAft>
              <a:buFont typeface="Arial" panose="020B0604020202020204" pitchFamily="34" charset="0"/>
              <a:buChar char="•"/>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Other algorithms commonly used in face detection by OpenCV are HOG, Linear SVM, Single Shot Detectors (SSDs) [3]. </a:t>
            </a:r>
          </a:p>
          <a:p>
            <a:pPr marL="771525" indent="-285750" algn="just">
              <a:lnSpc>
                <a:spcPct val="107000"/>
              </a:lnSpc>
              <a:spcAft>
                <a:spcPts val="800"/>
              </a:spcAft>
              <a:buFont typeface="Arial" panose="020B0604020202020204" pitchFamily="34" charset="0"/>
              <a:buChar char="•"/>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Jhilik</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Bhattacharya et al. used real-time DNN-based face identification for visually impaired persons [6]. </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6481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6</a:t>
            </a:fld>
            <a:endParaRPr lang="en-US"/>
          </a:p>
        </p:txBody>
      </p:sp>
      <p:sp>
        <p:nvSpPr>
          <p:cNvPr id="3" name="TextBox 2">
            <a:extLst>
              <a:ext uri="{FF2B5EF4-FFF2-40B4-BE49-F238E27FC236}">
                <a16:creationId xmlns:a16="http://schemas.microsoft.com/office/drawing/2014/main" id="{12A92C66-5412-E17E-4839-34D9E931315F}"/>
              </a:ext>
            </a:extLst>
          </p:cNvPr>
          <p:cNvSpPr txBox="1"/>
          <p:nvPr/>
        </p:nvSpPr>
        <p:spPr>
          <a:xfrm>
            <a:off x="179882" y="1606364"/>
            <a:ext cx="9000136" cy="4046749"/>
          </a:xfrm>
          <a:prstGeom prst="rect">
            <a:avLst/>
          </a:prstGeom>
          <a:noFill/>
        </p:spPr>
        <p:txBody>
          <a:bodyPr wrap="square">
            <a:spAutoFit/>
          </a:bodyPr>
          <a:lstStyle/>
          <a:p>
            <a:pPr lvl="0" algn="just">
              <a:lnSpc>
                <a:spcPct val="107000"/>
              </a:lnSpc>
              <a:spcAft>
                <a:spcPts val="800"/>
              </a:spcAft>
            </a:pPr>
            <a:r>
              <a:rPr lang="en-GB" sz="1800" b="1" kern="100" dirty="0">
                <a:effectLst/>
                <a:latin typeface="Times New Roman" panose="02020603050405020304" pitchFamily="18" charset="0"/>
                <a:ea typeface="Aptos" panose="020B0004020202020204" pitchFamily="34" charset="0"/>
                <a:cs typeface="Times New Roman" panose="02020603050405020304" pitchFamily="18" charset="0"/>
              </a:rPr>
              <a:t>B. Gender Classification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771525" indent="-285750" algn="just">
              <a:lnSpc>
                <a:spcPct val="107000"/>
              </a:lnSpc>
              <a:spcAft>
                <a:spcPts val="800"/>
              </a:spcAft>
              <a:buFont typeface="Arial" panose="020B0604020202020204" pitchFamily="34" charset="0"/>
              <a:buChar char="•"/>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Nagesh Singh Chauhan used CNN and OpenCV to predict the gender of human faces that appear in any video, and the accuracy of his prediction is excellent [</a:t>
            </a:r>
            <a:r>
              <a:rPr lang="en-GB" kern="100" dirty="0">
                <a:latin typeface="Times New Roman" panose="02020603050405020304" pitchFamily="18" charset="0"/>
                <a:ea typeface="Aptos" panose="020B0004020202020204" pitchFamily="34" charset="0"/>
                <a:cs typeface="Times New Roman" panose="02020603050405020304" pitchFamily="18" charset="0"/>
              </a:rPr>
              <a:t>7</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771525" indent="-285750" algn="just">
              <a:lnSpc>
                <a:spcPct val="107000"/>
              </a:lnSpc>
              <a:spcAft>
                <a:spcPts val="800"/>
              </a:spcAft>
              <a:buFont typeface="Arial" panose="020B0604020202020204" pitchFamily="34" charset="0"/>
              <a:buChar char="•"/>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Haibin</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Liao et al. used CNN and Divide-and-Rule strategy for age estimation of face images. They used CNN to extract robust features from the images, then a divide-and-rule face age estimator is proposed. They proved that the performance of divide-and-rule estimators is much better than classical SVM and SVR.[8]</a:t>
            </a:r>
          </a:p>
          <a:p>
            <a:pPr marL="771525" indent="-285750" algn="just">
              <a:lnSpc>
                <a:spcPct val="107000"/>
              </a:lnSpc>
              <a:spcAft>
                <a:spcPts val="800"/>
              </a:spcAft>
              <a:buFont typeface="Arial" panose="020B0604020202020204" pitchFamily="34" charset="0"/>
              <a:buChar char="•"/>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Unicar</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Michal, et al. proposed structured SVM classifier to predict gender from a single face image by deep features[</a:t>
            </a:r>
            <a:r>
              <a:rPr lang="en-GB" kern="100" dirty="0">
                <a:latin typeface="Times New Roman" panose="02020603050405020304" pitchFamily="18" charset="0"/>
                <a:ea typeface="Aptos" panose="020B0004020202020204" pitchFamily="34" charset="0"/>
                <a:cs typeface="Times New Roman" panose="02020603050405020304" pitchFamily="18" charset="0"/>
              </a:rPr>
              <a:t>9</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771525" indent="-285750" algn="just">
              <a:lnSpc>
                <a:spcPct val="107000"/>
              </a:lnSpc>
              <a:spcAft>
                <a:spcPts val="800"/>
              </a:spcAft>
              <a:buFont typeface="Arial" panose="020B0604020202020204" pitchFamily="34" charset="0"/>
              <a:buChar char="•"/>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Olatunbosun</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Agbo-Ajala</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Serestina</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Viriri</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proposed a novel CNN model to extract features from unconstrained real-life face images and classified them to gender groups. They achieved classification accuracy of 89.7% on gender [10].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itle 3">
            <a:extLst>
              <a:ext uri="{FF2B5EF4-FFF2-40B4-BE49-F238E27FC236}">
                <a16:creationId xmlns:a16="http://schemas.microsoft.com/office/drawing/2014/main" id="{4EBAFB68-16EB-B7A5-8D44-FFFF1D818792}"/>
              </a:ext>
            </a:extLst>
          </p:cNvPr>
          <p:cNvSpPr txBox="1">
            <a:spLocks/>
          </p:cNvSpPr>
          <p:nvPr/>
        </p:nvSpPr>
        <p:spPr>
          <a:xfrm>
            <a:off x="2059750" y="509377"/>
            <a:ext cx="5240400"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BACKGROUND/RELATED WORK</a:t>
            </a:r>
          </a:p>
        </p:txBody>
      </p:sp>
    </p:spTree>
    <p:extLst>
      <p:ext uri="{BB962C8B-B14F-4D97-AF65-F5344CB8AC3E}">
        <p14:creationId xmlns:p14="http://schemas.microsoft.com/office/powerpoint/2010/main" val="3073618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6B524B-CC63-5C01-97B8-0111AF0775CA}"/>
              </a:ext>
            </a:extLst>
          </p:cNvPr>
          <p:cNvSpPr>
            <a:spLocks noGrp="1"/>
          </p:cNvSpPr>
          <p:nvPr>
            <p:ph type="sldNum" sz="quarter" idx="12"/>
          </p:nvPr>
        </p:nvSpPr>
        <p:spPr/>
        <p:txBody>
          <a:bodyPr/>
          <a:lstStyle/>
          <a:p>
            <a:fld id="{A92B6674-624B-4B17-82AE-B129D9FAF652}" type="slidenum">
              <a:rPr lang="en-US" smtClean="0"/>
              <a:pPr/>
              <a:t>7</a:t>
            </a:fld>
            <a:endParaRPr lang="en-US"/>
          </a:p>
        </p:txBody>
      </p:sp>
      <p:sp>
        <p:nvSpPr>
          <p:cNvPr id="6" name="TextBox 5">
            <a:extLst>
              <a:ext uri="{FF2B5EF4-FFF2-40B4-BE49-F238E27FC236}">
                <a16:creationId xmlns:a16="http://schemas.microsoft.com/office/drawing/2014/main" id="{F7786A7F-7564-B00E-1931-A611EECBF34F}"/>
              </a:ext>
            </a:extLst>
          </p:cNvPr>
          <p:cNvSpPr txBox="1"/>
          <p:nvPr/>
        </p:nvSpPr>
        <p:spPr>
          <a:xfrm>
            <a:off x="653145" y="1804911"/>
            <a:ext cx="4833255" cy="3693319"/>
          </a:xfrm>
          <a:prstGeom prst="rect">
            <a:avLst/>
          </a:prstGeom>
          <a:noFill/>
        </p:spPr>
        <p:txBody>
          <a:bodyPr wrap="square">
            <a:spAutoFit/>
          </a:bodyPr>
          <a:lstStyle/>
          <a:p>
            <a:pPr algn="l">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The UTKFace dataset is a comprehensive collection of facial images curated specifically for age and gender recognition tasks.</a:t>
            </a:r>
          </a:p>
          <a:p>
            <a:pPr algn="l"/>
            <a:endParaRPr lang="en-IN" b="0" i="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It contains over 20,000 images of human faces, annotated with age, gender, and ethnicity information.</a:t>
            </a:r>
          </a:p>
          <a:p>
            <a:pPr algn="l"/>
            <a:endParaRPr lang="en-IN" b="0" i="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Each image in the dataset is labeled with the person's age, ranging from 0 to 116 years old.</a:t>
            </a:r>
          </a:p>
          <a:p>
            <a:pPr algn="l"/>
            <a:endParaRPr lang="en-IN" b="0" i="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a:effectLst/>
                <a:latin typeface="Times New Roman" panose="02020603050405020304" pitchFamily="18" charset="0"/>
                <a:cs typeface="Times New Roman" panose="02020603050405020304" pitchFamily="18" charset="0"/>
              </a:rPr>
              <a:t>Gender is classified as male or female, providing a binary classification for gender prediction tasks.</a:t>
            </a:r>
            <a:endParaRPr lang="en-IN" b="0" i="0" dirty="0">
              <a:effectLst/>
              <a:latin typeface="Times New Roman" panose="02020603050405020304" pitchFamily="18" charset="0"/>
              <a:cs typeface="Times New Roman" panose="02020603050405020304" pitchFamily="18" charset="0"/>
            </a:endParaRPr>
          </a:p>
        </p:txBody>
      </p:sp>
      <p:sp>
        <p:nvSpPr>
          <p:cNvPr id="7" name="Title 3">
            <a:extLst>
              <a:ext uri="{FF2B5EF4-FFF2-40B4-BE49-F238E27FC236}">
                <a16:creationId xmlns:a16="http://schemas.microsoft.com/office/drawing/2014/main" id="{55B8AB62-8EF7-09AE-25A8-B77D0FB8E310}"/>
              </a:ext>
            </a:extLst>
          </p:cNvPr>
          <p:cNvSpPr txBox="1">
            <a:spLocks/>
          </p:cNvSpPr>
          <p:nvPr/>
        </p:nvSpPr>
        <p:spPr>
          <a:xfrm>
            <a:off x="2059750" y="1036181"/>
            <a:ext cx="5240400"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a:latin typeface="Times New Roman" panose="02020603050405020304" pitchFamily="18" charset="0"/>
                <a:cs typeface="Times New Roman" panose="02020603050405020304" pitchFamily="18" charset="0"/>
              </a:rPr>
              <a:t>UTKFace DATASET</a:t>
            </a:r>
            <a:endParaRPr lang="en-US" sz="2400" b="1" dirty="0">
              <a:latin typeface="Times New Roman" panose="02020603050405020304" pitchFamily="18" charset="0"/>
              <a:cs typeface="Times New Roman" panose="02020603050405020304" pitchFamily="18" charset="0"/>
            </a:endParaRPr>
          </a:p>
        </p:txBody>
      </p:sp>
      <p:pic>
        <p:nvPicPr>
          <p:cNvPr id="9" name="Picture 8" descr="A collage of people's faces&#10;&#10;Description automatically generated">
            <a:extLst>
              <a:ext uri="{FF2B5EF4-FFF2-40B4-BE49-F238E27FC236}">
                <a16:creationId xmlns:a16="http://schemas.microsoft.com/office/drawing/2014/main" id="{B185F37E-8615-6A34-8C13-6758AAF24487}"/>
              </a:ext>
            </a:extLst>
          </p:cNvPr>
          <p:cNvPicPr>
            <a:picLocks noChangeAspect="1"/>
          </p:cNvPicPr>
          <p:nvPr/>
        </p:nvPicPr>
        <p:blipFill rotWithShape="1">
          <a:blip r:embed="rId2">
            <a:extLst>
              <a:ext uri="{28A0092B-C50C-407E-A947-70E740481C1C}">
                <a14:useLocalDpi xmlns:a14="http://schemas.microsoft.com/office/drawing/2010/main" val="0"/>
              </a:ext>
            </a:extLst>
          </a:blip>
          <a:srcRect l="3" t="1776" r="47568"/>
          <a:stretch/>
        </p:blipFill>
        <p:spPr>
          <a:xfrm>
            <a:off x="5815259" y="2046523"/>
            <a:ext cx="2603965" cy="3028346"/>
          </a:xfrm>
          <a:prstGeom prst="rect">
            <a:avLst/>
          </a:prstGeom>
          <a:scene3d>
            <a:camera prst="orthographicFront"/>
            <a:lightRig rig="threePt" dir="t"/>
          </a:scene3d>
          <a:sp3d>
            <a:bevelT prst="angle"/>
          </a:sp3d>
        </p:spPr>
      </p:pic>
    </p:spTree>
    <p:extLst>
      <p:ext uri="{BB962C8B-B14F-4D97-AF65-F5344CB8AC3E}">
        <p14:creationId xmlns:p14="http://schemas.microsoft.com/office/powerpoint/2010/main" val="933752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a:xfrm>
            <a:off x="6610429" y="6356350"/>
            <a:ext cx="2105977" cy="365125"/>
          </a:xfrm>
        </p:spPr>
        <p:txBody>
          <a:bodyPr vert="horz" lIns="91440" tIns="45720" rIns="91440" bIns="45720" rtlCol="0" anchor="ctr">
            <a:normAutofit/>
          </a:bodyPr>
          <a:lstStyle/>
          <a:p>
            <a:pPr defTabSz="914400">
              <a:spcAft>
                <a:spcPts val="600"/>
              </a:spcAft>
            </a:pPr>
            <a:fld id="{A92B6674-624B-4B17-82AE-B129D9FAF652}" type="slidenum">
              <a:rPr lang="en-US" smtClean="0"/>
              <a:pPr defTabSz="914400">
                <a:spcAft>
                  <a:spcPts val="600"/>
                </a:spcAft>
              </a:pPr>
              <a:t>8</a:t>
            </a:fld>
            <a:endParaRPr lang="en-US"/>
          </a:p>
        </p:txBody>
      </p:sp>
      <p:sp>
        <p:nvSpPr>
          <p:cNvPr id="11" name="TextBox 10">
            <a:extLst>
              <a:ext uri="{FF2B5EF4-FFF2-40B4-BE49-F238E27FC236}">
                <a16:creationId xmlns:a16="http://schemas.microsoft.com/office/drawing/2014/main" id="{708CEF58-9AF9-7360-76A7-8349CC9F0CBD}"/>
              </a:ext>
            </a:extLst>
          </p:cNvPr>
          <p:cNvSpPr txBox="1"/>
          <p:nvPr/>
        </p:nvSpPr>
        <p:spPr>
          <a:xfrm>
            <a:off x="244535" y="1401243"/>
            <a:ext cx="88708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5" name="Table 4">
            <a:extLst>
              <a:ext uri="{FF2B5EF4-FFF2-40B4-BE49-F238E27FC236}">
                <a16:creationId xmlns:a16="http://schemas.microsoft.com/office/drawing/2014/main" id="{1F8186AC-AA2A-540C-B52C-8F05CBED051A}"/>
              </a:ext>
            </a:extLst>
          </p:cNvPr>
          <p:cNvGraphicFramePr>
            <a:graphicFrameLocks noGrp="1"/>
          </p:cNvGraphicFramePr>
          <p:nvPr>
            <p:extLst>
              <p:ext uri="{D42A27DB-BD31-4B8C-83A1-F6EECF244321}">
                <p14:modId xmlns:p14="http://schemas.microsoft.com/office/powerpoint/2010/main" val="730767664"/>
              </p:ext>
            </p:extLst>
          </p:nvPr>
        </p:nvGraphicFramePr>
        <p:xfrm>
          <a:off x="493994" y="1770575"/>
          <a:ext cx="8371915" cy="3472859"/>
        </p:xfrm>
        <a:graphic>
          <a:graphicData uri="http://schemas.openxmlformats.org/drawingml/2006/table">
            <a:tbl>
              <a:tblPr firstRow="1" bandRow="1">
                <a:tableStyleId>{5C22544A-7EE6-4342-B048-85BDC9FD1C3A}</a:tableStyleId>
              </a:tblPr>
              <a:tblGrid>
                <a:gridCol w="441174">
                  <a:extLst>
                    <a:ext uri="{9D8B030D-6E8A-4147-A177-3AD203B41FA5}">
                      <a16:colId xmlns:a16="http://schemas.microsoft.com/office/drawing/2014/main" val="2653462333"/>
                    </a:ext>
                  </a:extLst>
                </a:gridCol>
                <a:gridCol w="1234014">
                  <a:extLst>
                    <a:ext uri="{9D8B030D-6E8A-4147-A177-3AD203B41FA5}">
                      <a16:colId xmlns:a16="http://schemas.microsoft.com/office/drawing/2014/main" val="2926281825"/>
                    </a:ext>
                  </a:extLst>
                </a:gridCol>
                <a:gridCol w="808261">
                  <a:extLst>
                    <a:ext uri="{9D8B030D-6E8A-4147-A177-3AD203B41FA5}">
                      <a16:colId xmlns:a16="http://schemas.microsoft.com/office/drawing/2014/main" val="3268971074"/>
                    </a:ext>
                  </a:extLst>
                </a:gridCol>
                <a:gridCol w="947384">
                  <a:extLst>
                    <a:ext uri="{9D8B030D-6E8A-4147-A177-3AD203B41FA5}">
                      <a16:colId xmlns:a16="http://schemas.microsoft.com/office/drawing/2014/main" val="3169884154"/>
                    </a:ext>
                  </a:extLst>
                </a:gridCol>
                <a:gridCol w="587004">
                  <a:extLst>
                    <a:ext uri="{9D8B030D-6E8A-4147-A177-3AD203B41FA5}">
                      <a16:colId xmlns:a16="http://schemas.microsoft.com/office/drawing/2014/main" val="3742502832"/>
                    </a:ext>
                  </a:extLst>
                </a:gridCol>
                <a:gridCol w="1517290">
                  <a:extLst>
                    <a:ext uri="{9D8B030D-6E8A-4147-A177-3AD203B41FA5}">
                      <a16:colId xmlns:a16="http://schemas.microsoft.com/office/drawing/2014/main" val="497358008"/>
                    </a:ext>
                  </a:extLst>
                </a:gridCol>
                <a:gridCol w="2020147">
                  <a:extLst>
                    <a:ext uri="{9D8B030D-6E8A-4147-A177-3AD203B41FA5}">
                      <a16:colId xmlns:a16="http://schemas.microsoft.com/office/drawing/2014/main" val="2707463271"/>
                    </a:ext>
                  </a:extLst>
                </a:gridCol>
                <a:gridCol w="816641">
                  <a:extLst>
                    <a:ext uri="{9D8B030D-6E8A-4147-A177-3AD203B41FA5}">
                      <a16:colId xmlns:a16="http://schemas.microsoft.com/office/drawing/2014/main" val="2727188601"/>
                    </a:ext>
                  </a:extLst>
                </a:gridCol>
              </a:tblGrid>
              <a:tr h="450963">
                <a:tc>
                  <a:txBody>
                    <a:bodyPr/>
                    <a:lstStyle/>
                    <a:p>
                      <a:pPr algn="just" fontAlgn="ctr"/>
                      <a:r>
                        <a:rPr lang="en-IN" sz="1200" b="1" i="0" u="none" strike="noStrike">
                          <a:solidFill>
                            <a:srgbClr val="000000"/>
                          </a:solidFill>
                          <a:effectLst/>
                          <a:latin typeface="Times New Roman" panose="02020603050405020304" pitchFamily="18" charset="0"/>
                          <a:cs typeface="Times New Roman" panose="02020603050405020304" pitchFamily="18" charset="0"/>
                        </a:rPr>
                        <a:t>Year</a:t>
                      </a:r>
                    </a:p>
                  </a:txBody>
                  <a:tcPr marL="10057" marR="10057" marT="10057" marB="48274" anchor="ctr"/>
                </a:tc>
                <a:tc>
                  <a:txBody>
                    <a:bodyPr/>
                    <a:lstStyle/>
                    <a:p>
                      <a:pPr algn="just" fontAlgn="ctr"/>
                      <a:r>
                        <a:rPr lang="en-IN" sz="1200" b="1" i="0" u="none" strike="noStrike">
                          <a:solidFill>
                            <a:srgbClr val="000000"/>
                          </a:solidFill>
                          <a:effectLst/>
                          <a:latin typeface="Times New Roman" panose="02020603050405020304" pitchFamily="18" charset="0"/>
                          <a:cs typeface="Times New Roman" panose="02020603050405020304" pitchFamily="18" charset="0"/>
                        </a:rPr>
                        <a:t>Technique/Model</a:t>
                      </a:r>
                    </a:p>
                  </a:txBody>
                  <a:tcPr marL="10057" marR="10057" marT="10057" marB="48274" anchor="ctr"/>
                </a:tc>
                <a:tc>
                  <a:txBody>
                    <a:bodyPr/>
                    <a:lstStyle/>
                    <a:p>
                      <a:pPr algn="just" fontAlgn="ctr"/>
                      <a:r>
                        <a:rPr lang="en-IN" sz="1200" b="1" i="0" u="none" strike="noStrike">
                          <a:solidFill>
                            <a:srgbClr val="000000"/>
                          </a:solidFill>
                          <a:effectLst/>
                          <a:latin typeface="Times New Roman" panose="02020603050405020304" pitchFamily="18" charset="0"/>
                          <a:cs typeface="Times New Roman" panose="02020603050405020304" pitchFamily="18" charset="0"/>
                        </a:rPr>
                        <a:t>Dataset</a:t>
                      </a:r>
                    </a:p>
                  </a:txBody>
                  <a:tcPr marL="10057" marR="10057" marT="10057" marB="48274" anchor="ctr"/>
                </a:tc>
                <a:tc>
                  <a:txBody>
                    <a:bodyPr/>
                    <a:lstStyle/>
                    <a:p>
                      <a:pPr algn="just" fontAlgn="ctr"/>
                      <a:r>
                        <a:rPr lang="en-IN" sz="1200" b="1" i="0" u="none" strike="noStrike">
                          <a:solidFill>
                            <a:srgbClr val="000000"/>
                          </a:solidFill>
                          <a:effectLst/>
                          <a:latin typeface="Times New Roman" panose="02020603050405020304" pitchFamily="18" charset="0"/>
                          <a:cs typeface="Times New Roman" panose="02020603050405020304" pitchFamily="18" charset="0"/>
                        </a:rPr>
                        <a:t>Performance Metric</a:t>
                      </a:r>
                    </a:p>
                  </a:txBody>
                  <a:tcPr marL="10057" marR="10057" marT="10057" marB="48274" anchor="ctr"/>
                </a:tc>
                <a:tc>
                  <a:txBody>
                    <a:bodyPr/>
                    <a:lstStyle/>
                    <a:p>
                      <a:pPr algn="just" fontAlgn="ctr"/>
                      <a:r>
                        <a:rPr lang="en-IN" sz="1200" b="1" i="0" u="none" strike="noStrike">
                          <a:solidFill>
                            <a:srgbClr val="000000"/>
                          </a:solidFill>
                          <a:effectLst/>
                          <a:latin typeface="Times New Roman" panose="02020603050405020304" pitchFamily="18" charset="0"/>
                          <a:cs typeface="Times New Roman" panose="02020603050405020304" pitchFamily="18" charset="0"/>
                        </a:rPr>
                        <a:t>Results</a:t>
                      </a:r>
                    </a:p>
                  </a:txBody>
                  <a:tcPr marL="10057" marR="10057" marT="10057" marB="48274" anchor="ctr"/>
                </a:tc>
                <a:tc>
                  <a:txBody>
                    <a:bodyPr/>
                    <a:lstStyle/>
                    <a:p>
                      <a:pPr algn="just" fontAlgn="ctr"/>
                      <a:r>
                        <a:rPr lang="en-IN" sz="1200" b="1" i="0" u="none" strike="noStrike">
                          <a:solidFill>
                            <a:srgbClr val="000000"/>
                          </a:solidFill>
                          <a:effectLst/>
                          <a:latin typeface="Times New Roman" panose="02020603050405020304" pitchFamily="18" charset="0"/>
                          <a:cs typeface="Times New Roman" panose="02020603050405020304" pitchFamily="18" charset="0"/>
                        </a:rPr>
                        <a:t>Advantages</a:t>
                      </a:r>
                    </a:p>
                  </a:txBody>
                  <a:tcPr marL="10057" marR="10057" marT="10057" marB="48274" anchor="ctr"/>
                </a:tc>
                <a:tc>
                  <a:txBody>
                    <a:bodyPr/>
                    <a:lstStyle/>
                    <a:p>
                      <a:pPr algn="just" fontAlgn="ctr"/>
                      <a:r>
                        <a:rPr lang="en-IN" sz="1200" b="1" i="0" u="none" strike="noStrike">
                          <a:solidFill>
                            <a:srgbClr val="000000"/>
                          </a:solidFill>
                          <a:effectLst/>
                          <a:latin typeface="Times New Roman" panose="02020603050405020304" pitchFamily="18" charset="0"/>
                          <a:cs typeface="Times New Roman" panose="02020603050405020304" pitchFamily="18" charset="0"/>
                        </a:rPr>
                        <a:t>Limitations</a:t>
                      </a:r>
                    </a:p>
                  </a:txBody>
                  <a:tcPr marL="10057" marR="10057" marT="10057" marB="48274" anchor="ctr"/>
                </a:tc>
                <a:tc>
                  <a:txBody>
                    <a:bodyPr/>
                    <a:lstStyle/>
                    <a:p>
                      <a:pPr algn="just" fontAlgn="ctr"/>
                      <a:r>
                        <a:rPr lang="en-GB" sz="1200" b="1" i="0" u="none" strike="noStrike">
                          <a:solidFill>
                            <a:srgbClr val="000000"/>
                          </a:solidFill>
                          <a:effectLst/>
                          <a:latin typeface="Times New Roman" panose="02020603050405020304" pitchFamily="18" charset="0"/>
                          <a:cs typeface="Times New Roman" panose="02020603050405020304" pitchFamily="18" charset="0"/>
                        </a:rPr>
                        <a:t>References</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10057" marR="10057" marT="10057" marB="48274" anchor="ctr"/>
                </a:tc>
                <a:extLst>
                  <a:ext uri="{0D108BD9-81ED-4DB2-BD59-A6C34878D82A}">
                    <a16:rowId xmlns:a16="http://schemas.microsoft.com/office/drawing/2014/main" val="330493603"/>
                  </a:ext>
                </a:extLst>
              </a:tr>
              <a:tr h="450963">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2019</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CAFFE model</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Facial dataset</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Accuracy</a:t>
                      </a:r>
                    </a:p>
                  </a:txBody>
                  <a:tcPr marL="10057" marR="10057" marT="10057" marB="48274" anchor="b"/>
                </a:tc>
                <a:tc>
                  <a:txBody>
                    <a:bodyPr/>
                    <a:lstStyle/>
                    <a:p>
                      <a:pPr algn="just" fontAlgn="b"/>
                      <a:r>
                        <a:rPr lang="en-GB" sz="1200" b="0" i="0" u="none" strike="noStrike">
                          <a:solidFill>
                            <a:srgbClr val="000000"/>
                          </a:solidFill>
                          <a:effectLst/>
                          <a:latin typeface="Times New Roman" panose="02020603050405020304" pitchFamily="18" charset="0"/>
                          <a:cs typeface="Times New Roman" panose="02020603050405020304" pitchFamily="18" charset="0"/>
                        </a:rPr>
                        <a:t>72% </a:t>
                      </a:r>
                    </a:p>
                  </a:txBody>
                  <a:tcPr marL="10057" marR="10057" marT="10057" marB="48274" anchor="b"/>
                </a:tc>
                <a:tc>
                  <a:txBody>
                    <a:bodyPr/>
                    <a:lstStyle/>
                    <a:p>
                      <a:pPr algn="just" fontAlgn="b"/>
                      <a:r>
                        <a:rPr lang="en-GB" sz="1200" b="0" i="0" u="none" strike="noStrike">
                          <a:solidFill>
                            <a:srgbClr val="000000"/>
                          </a:solidFill>
                          <a:effectLst/>
                          <a:latin typeface="Times New Roman" panose="02020603050405020304" pitchFamily="18" charset="0"/>
                          <a:cs typeface="Times New Roman" panose="02020603050405020304" pitchFamily="18" charset="0"/>
                        </a:rPr>
                        <a:t>Detect multiple faces in single image.</a:t>
                      </a:r>
                    </a:p>
                  </a:txBody>
                  <a:tcPr marL="10057" marR="10057" marT="10057" marB="48274" anchor="b"/>
                </a:tc>
                <a:tc>
                  <a:txBody>
                    <a:bodyPr/>
                    <a:lstStyle/>
                    <a:p>
                      <a:pPr algn="just" fontAlgn="b"/>
                      <a:r>
                        <a:rPr lang="en-GB" sz="1200" b="0" i="0" u="none" strike="noStrike">
                          <a:solidFill>
                            <a:srgbClr val="000000"/>
                          </a:solidFill>
                          <a:effectLst/>
                          <a:latin typeface="Times New Roman" panose="02020603050405020304" pitchFamily="18" charset="0"/>
                          <a:cs typeface="Times New Roman" panose="02020603050405020304" pitchFamily="18" charset="0"/>
                        </a:rPr>
                        <a:t>Various    face characteristics are removed</a:t>
                      </a:r>
                    </a:p>
                  </a:txBody>
                  <a:tcPr marL="10057" marR="10057" marT="10057" marB="48274" anchor="b"/>
                </a:tc>
                <a:tc>
                  <a:txBody>
                    <a:bodyPr/>
                    <a:lstStyle/>
                    <a:p>
                      <a:pPr algn="just" fontAlgn="b"/>
                      <a:r>
                        <a:rPr lang="en-GB" sz="1200" b="0" i="0" u="none" strike="noStrike">
                          <a:solidFill>
                            <a:srgbClr val="000000"/>
                          </a:solidFill>
                          <a:effectLst/>
                          <a:latin typeface="Times New Roman" panose="02020603050405020304" pitchFamily="18" charset="0"/>
                          <a:cs typeface="Times New Roman" panose="02020603050405020304" pitchFamily="18" charset="0"/>
                        </a:rPr>
                        <a:t>[11]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10057" marR="10057" marT="10057" marB="48274" anchor="b"/>
                </a:tc>
                <a:extLst>
                  <a:ext uri="{0D108BD9-81ED-4DB2-BD59-A6C34878D82A}">
                    <a16:rowId xmlns:a16="http://schemas.microsoft.com/office/drawing/2014/main" val="3224146021"/>
                  </a:ext>
                </a:extLst>
              </a:tr>
              <a:tr h="450963">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2020</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CNN Model</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student faical dataset</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Accuracy</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82%</a:t>
                      </a:r>
                    </a:p>
                  </a:txBody>
                  <a:tcPr marL="10057" marR="10057" marT="10057" marB="48274" anchor="b"/>
                </a:tc>
                <a:tc>
                  <a:txBody>
                    <a:bodyPr/>
                    <a:lstStyle/>
                    <a:p>
                      <a:pPr algn="just" fontAlgn="b"/>
                      <a:r>
                        <a:rPr lang="en-GB" sz="1200" b="0" i="0" u="none" strike="noStrike">
                          <a:solidFill>
                            <a:srgbClr val="000000"/>
                          </a:solidFill>
                          <a:effectLst/>
                          <a:latin typeface="Times New Roman" panose="02020603050405020304" pitchFamily="18" charset="0"/>
                          <a:cs typeface="Times New Roman" panose="02020603050405020304" pitchFamily="18" charset="0"/>
                        </a:rPr>
                        <a:t>It has overall accuracy of 82%.</a:t>
                      </a:r>
                    </a:p>
                  </a:txBody>
                  <a:tcPr marL="10057" marR="10057" marT="10057" marB="48274" anchor="b"/>
                </a:tc>
                <a:tc>
                  <a:txBody>
                    <a:bodyPr/>
                    <a:lstStyle/>
                    <a:p>
                      <a:pPr algn="just" fontAlgn="b"/>
                      <a:r>
                        <a:rPr lang="en-GB" sz="1200" b="0" i="0" u="none" strike="noStrike">
                          <a:solidFill>
                            <a:srgbClr val="000000"/>
                          </a:solidFill>
                          <a:effectLst/>
                          <a:latin typeface="Times New Roman" panose="02020603050405020304" pitchFamily="18" charset="0"/>
                          <a:cs typeface="Times New Roman" panose="02020603050405020304" pitchFamily="18" charset="0"/>
                        </a:rPr>
                        <a:t>not give the mustache enough weight in gender prediction.</a:t>
                      </a:r>
                    </a:p>
                  </a:txBody>
                  <a:tcPr marL="10057" marR="10057" marT="10057" marB="48274" anchor="b"/>
                </a:tc>
                <a:tc>
                  <a:txBody>
                    <a:bodyPr/>
                    <a:lstStyle/>
                    <a:p>
                      <a:pPr algn="just" fontAlgn="b"/>
                      <a:r>
                        <a:rPr lang="en-GB" sz="1200" b="0" i="0" u="none" strike="noStrike">
                          <a:solidFill>
                            <a:srgbClr val="000000"/>
                          </a:solidFill>
                          <a:effectLst/>
                          <a:latin typeface="Times New Roman" panose="02020603050405020304" pitchFamily="18" charset="0"/>
                          <a:cs typeface="Times New Roman" panose="02020603050405020304" pitchFamily="18" charset="0"/>
                        </a:rPr>
                        <a:t>[12]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10057" marR="10057" marT="10057" marB="48274" anchor="b"/>
                </a:tc>
                <a:extLst>
                  <a:ext uri="{0D108BD9-81ED-4DB2-BD59-A6C34878D82A}">
                    <a16:rowId xmlns:a16="http://schemas.microsoft.com/office/drawing/2014/main" val="2435022214"/>
                  </a:ext>
                </a:extLst>
              </a:tr>
              <a:tr h="804975">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2022</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CNN Model</a:t>
                      </a:r>
                    </a:p>
                  </a:txBody>
                  <a:tcPr marL="10057" marR="10057" marT="10057" marB="48274" anchor="b"/>
                </a:tc>
                <a:tc>
                  <a:txBody>
                    <a:bodyPr/>
                    <a:lstStyle/>
                    <a:p>
                      <a:pPr algn="just" fontAlgn="b"/>
                      <a:r>
                        <a:rPr lang="en-IN" sz="1200" b="0" i="0" u="none" strike="noStrike">
                          <a:solidFill>
                            <a:srgbClr val="0D0D0D"/>
                          </a:solidFill>
                          <a:effectLst/>
                          <a:latin typeface="Times New Roman" panose="02020603050405020304" pitchFamily="18" charset="0"/>
                          <a:cs typeface="Times New Roman" panose="02020603050405020304" pitchFamily="18" charset="0"/>
                        </a:rPr>
                        <a:t>IMDB-WIKI</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N/A</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N/A</a:t>
                      </a:r>
                    </a:p>
                  </a:txBody>
                  <a:tcPr marL="10057" marR="10057" marT="10057" marB="48274" anchor="b"/>
                </a:tc>
                <a:tc>
                  <a:txBody>
                    <a:bodyPr/>
                    <a:lstStyle/>
                    <a:p>
                      <a:pPr algn="just" fontAlgn="b"/>
                      <a:r>
                        <a:rPr lang="en-IN" sz="1200" b="0" i="0" u="none" strike="noStrike" dirty="0">
                          <a:solidFill>
                            <a:srgbClr val="0D0D0D"/>
                          </a:solidFill>
                          <a:effectLst/>
                          <a:latin typeface="Times New Roman" panose="02020603050405020304" pitchFamily="18" charset="0"/>
                          <a:cs typeface="Times New Roman" panose="02020603050405020304" pitchFamily="18" charset="0"/>
                        </a:rPr>
                        <a:t>Training on large datasets</a:t>
                      </a:r>
                    </a:p>
                  </a:txBody>
                  <a:tcPr marL="10057" marR="10057" marT="10057" marB="48274" anchor="b"/>
                </a:tc>
                <a:tc>
                  <a:txBody>
                    <a:bodyPr/>
                    <a:lstStyle/>
                    <a:p>
                      <a:pPr algn="just" fontAlgn="b"/>
                      <a:r>
                        <a:rPr lang="en-GB" sz="1200" b="0" i="0" u="none" strike="noStrike">
                          <a:solidFill>
                            <a:srgbClr val="0D0D0D"/>
                          </a:solidFill>
                          <a:effectLst/>
                          <a:latin typeface="Times New Roman" panose="02020603050405020304" pitchFamily="18" charset="0"/>
                          <a:cs typeface="Times New Roman" panose="02020603050405020304" pitchFamily="18" charset="0"/>
                        </a:rPr>
                        <a:t>The paper doesn't explicitly mention the evaluation metrics used to assess the performance of the proposed method.</a:t>
                      </a:r>
                    </a:p>
                  </a:txBody>
                  <a:tcPr marL="10057" marR="10057" marT="10057" marB="48274" anchor="b"/>
                </a:tc>
                <a:tc>
                  <a:txBody>
                    <a:bodyPr/>
                    <a:lstStyle/>
                    <a:p>
                      <a:pPr algn="just" fontAlgn="b"/>
                      <a:r>
                        <a:rPr lang="en-GB" sz="1200" b="0" i="0" u="none" strike="noStrike">
                          <a:solidFill>
                            <a:srgbClr val="222222"/>
                          </a:solidFill>
                          <a:effectLst/>
                          <a:latin typeface="Times New Roman" panose="02020603050405020304" pitchFamily="18" charset="0"/>
                          <a:cs typeface="Times New Roman" panose="02020603050405020304" pitchFamily="18" charset="0"/>
                        </a:rPr>
                        <a:t>[13]</a:t>
                      </a:r>
                    </a:p>
                  </a:txBody>
                  <a:tcPr marL="10057" marR="10057" marT="10057" marB="48274" anchor="b"/>
                </a:tc>
                <a:extLst>
                  <a:ext uri="{0D108BD9-81ED-4DB2-BD59-A6C34878D82A}">
                    <a16:rowId xmlns:a16="http://schemas.microsoft.com/office/drawing/2014/main" val="1623233685"/>
                  </a:ext>
                </a:extLst>
              </a:tr>
              <a:tr h="1158987">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2019</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CNN Model</a:t>
                      </a:r>
                    </a:p>
                  </a:txBody>
                  <a:tcPr marL="10057" marR="10057" marT="10057" marB="48274" anchor="b"/>
                </a:tc>
                <a:tc>
                  <a:txBody>
                    <a:bodyPr/>
                    <a:lstStyle/>
                    <a:p>
                      <a:pPr algn="just" fontAlgn="b"/>
                      <a:r>
                        <a:rPr lang="en-IN" sz="1200" b="0" i="0" u="none" strike="noStrike">
                          <a:solidFill>
                            <a:srgbClr val="0D0D0D"/>
                          </a:solidFill>
                          <a:effectLst/>
                          <a:latin typeface="Times New Roman" panose="02020603050405020304" pitchFamily="18" charset="0"/>
                          <a:cs typeface="Times New Roman" panose="02020603050405020304" pitchFamily="18" charset="0"/>
                        </a:rPr>
                        <a:t>Adience Benchmark dataset</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Accuracy</a:t>
                      </a:r>
                    </a:p>
                  </a:txBody>
                  <a:tcPr marL="10057" marR="10057" marT="10057" marB="48274" anchor="b"/>
                </a:tc>
                <a:tc>
                  <a:txBody>
                    <a:bodyPr/>
                    <a:lstStyle/>
                    <a:p>
                      <a:pPr algn="just"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80.11%</a:t>
                      </a:r>
                    </a:p>
                  </a:txBody>
                  <a:tcPr marL="10057" marR="10057" marT="10057" marB="48274" anchor="b"/>
                </a:tc>
                <a:tc>
                  <a:txBody>
                    <a:bodyPr/>
                    <a:lstStyle/>
                    <a:p>
                      <a:pPr algn="just" fontAlgn="b"/>
                      <a:r>
                        <a:rPr lang="en-GB" sz="1200" b="0" i="0" u="none" strike="noStrike">
                          <a:solidFill>
                            <a:srgbClr val="0D0D0D"/>
                          </a:solidFill>
                          <a:effectLst/>
                          <a:latin typeface="Times New Roman" panose="02020603050405020304" pitchFamily="18" charset="0"/>
                          <a:cs typeface="Times New Roman" panose="02020603050405020304" pitchFamily="18" charset="0"/>
                        </a:rPr>
                        <a:t>The proposed CNN model, especially when trained with Deep Multi-task Learning (DMTL), demonstrates high accuracy</a:t>
                      </a:r>
                    </a:p>
                  </a:txBody>
                  <a:tcPr marL="10057" marR="10057" marT="10057" marB="48274" anchor="b"/>
                </a:tc>
                <a:tc>
                  <a:txBody>
                    <a:bodyPr/>
                    <a:lstStyle/>
                    <a:p>
                      <a:pPr algn="just" fontAlgn="b"/>
                      <a:r>
                        <a:rPr lang="en-GB" sz="1200" b="0" i="0" u="none" strike="noStrike">
                          <a:solidFill>
                            <a:srgbClr val="0D0D0D"/>
                          </a:solidFill>
                          <a:effectLst/>
                          <a:latin typeface="Times New Roman" panose="02020603050405020304" pitchFamily="18" charset="0"/>
                          <a:cs typeface="Times New Roman" panose="02020603050405020304" pitchFamily="18" charset="0"/>
                        </a:rPr>
                        <a:t>large datasets like the Adience Benchmark dataset, can be computationally intensive and time-consuming</a:t>
                      </a:r>
                    </a:p>
                  </a:txBody>
                  <a:tcPr marL="10057" marR="10057" marT="10057" marB="48274" anchor="b"/>
                </a:tc>
                <a:tc>
                  <a:txBody>
                    <a:bodyPr/>
                    <a:lstStyle/>
                    <a:p>
                      <a:pPr algn="just" fontAlgn="b"/>
                      <a:r>
                        <a:rPr lang="en-GB" sz="1200" b="0" i="0" u="none" strike="noStrike" dirty="0">
                          <a:solidFill>
                            <a:srgbClr val="000000"/>
                          </a:solidFill>
                          <a:effectLst/>
                          <a:latin typeface="Times New Roman" panose="02020603050405020304" pitchFamily="18" charset="0"/>
                          <a:cs typeface="Times New Roman" panose="02020603050405020304" pitchFamily="18" charset="0"/>
                        </a:rPr>
                        <a:t>[14]</a:t>
                      </a:r>
                    </a:p>
                  </a:txBody>
                  <a:tcPr marL="10057" marR="10057" marT="10057" marB="48274" anchor="b"/>
                </a:tc>
                <a:extLst>
                  <a:ext uri="{0D108BD9-81ED-4DB2-BD59-A6C34878D82A}">
                    <a16:rowId xmlns:a16="http://schemas.microsoft.com/office/drawing/2014/main" val="3309617144"/>
                  </a:ext>
                </a:extLst>
              </a:tr>
            </a:tbl>
          </a:graphicData>
        </a:graphic>
      </p:graphicFrame>
    </p:spTree>
    <p:extLst>
      <p:ext uri="{BB962C8B-B14F-4D97-AF65-F5344CB8AC3E}">
        <p14:creationId xmlns:p14="http://schemas.microsoft.com/office/powerpoint/2010/main" val="38503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408CE-37CB-9E02-5962-58B0077C88F9}"/>
              </a:ext>
            </a:extLst>
          </p:cNvPr>
          <p:cNvSpPr>
            <a:spLocks noGrp="1"/>
          </p:cNvSpPr>
          <p:nvPr>
            <p:ph type="sldNum" sz="quarter" idx="12"/>
          </p:nvPr>
        </p:nvSpPr>
        <p:spPr/>
        <p:txBody>
          <a:bodyPr/>
          <a:lstStyle/>
          <a:p>
            <a:fld id="{A92B6674-624B-4B17-82AE-B129D9FAF652}" type="slidenum">
              <a:rPr lang="en-US" smtClean="0"/>
              <a:pPr/>
              <a:t>9</a:t>
            </a:fld>
            <a:endParaRPr lang="en-US"/>
          </a:p>
        </p:txBody>
      </p:sp>
      <p:sp>
        <p:nvSpPr>
          <p:cNvPr id="2" name="Title 3">
            <a:extLst>
              <a:ext uri="{FF2B5EF4-FFF2-40B4-BE49-F238E27FC236}">
                <a16:creationId xmlns:a16="http://schemas.microsoft.com/office/drawing/2014/main" id="{60BE04B9-FC38-A490-CA74-EE283AC7EA2A}"/>
              </a:ext>
            </a:extLst>
          </p:cNvPr>
          <p:cNvSpPr txBox="1">
            <a:spLocks/>
          </p:cNvSpPr>
          <p:nvPr/>
        </p:nvSpPr>
        <p:spPr>
          <a:xfrm>
            <a:off x="2078996" y="483714"/>
            <a:ext cx="5430289" cy="612356"/>
          </a:xfrm>
          <a:prstGeom prst="rect">
            <a:avLst/>
          </a:prstGeom>
        </p:spPr>
        <p:txBody>
          <a:bodyPr vert="horz" lIns="91440" tIns="45720" rIns="91440" bIns="45720" rtlCol="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FEASIBILTY STUDY - TECHNICAL</a:t>
            </a:r>
          </a:p>
        </p:txBody>
      </p:sp>
      <p:sp>
        <p:nvSpPr>
          <p:cNvPr id="5" name="TextBox 4">
            <a:extLst>
              <a:ext uri="{FF2B5EF4-FFF2-40B4-BE49-F238E27FC236}">
                <a16:creationId xmlns:a16="http://schemas.microsoft.com/office/drawing/2014/main" id="{97D973EC-D598-038E-32C9-B3E4E9E95A9C}"/>
              </a:ext>
            </a:extLst>
          </p:cNvPr>
          <p:cNvSpPr txBox="1"/>
          <p:nvPr/>
        </p:nvSpPr>
        <p:spPr>
          <a:xfrm>
            <a:off x="466656" y="1547383"/>
            <a:ext cx="8654970" cy="4520725"/>
          </a:xfrm>
          <a:prstGeom prst="rect">
            <a:avLst/>
          </a:prstGeom>
          <a:noFill/>
        </p:spPr>
        <p:txBody>
          <a:bodyPr wrap="square">
            <a:spAutoFit/>
          </a:bodyPr>
          <a:lstStyle/>
          <a:p>
            <a:pPr algn="just">
              <a:lnSpc>
                <a:spcPct val="107000"/>
              </a:lnSpc>
              <a:spcAft>
                <a:spcPts val="800"/>
              </a:spcAft>
            </a:pPr>
            <a:r>
              <a:rPr lang="en-GB" sz="1400" b="1" kern="100" dirty="0">
                <a:latin typeface="Times New Roman" panose="02020603050405020304" pitchFamily="18" charset="0"/>
                <a:ea typeface="Aptos" panose="020B0004020202020204" pitchFamily="34" charset="0"/>
                <a:cs typeface="Times New Roman" panose="02020603050405020304" pitchFamily="18" charset="0"/>
              </a:rPr>
              <a:t>Language Used</a:t>
            </a:r>
            <a:r>
              <a:rPr lang="en-GB" sz="1400" kern="100" dirty="0">
                <a:latin typeface="Times New Roman" panose="02020603050405020304" pitchFamily="18" charset="0"/>
                <a:ea typeface="Aptos" panose="020B0004020202020204" pitchFamily="34" charset="0"/>
                <a:cs typeface="Times New Roman" panose="02020603050405020304" pitchFamily="18" charset="0"/>
              </a:rPr>
              <a:t>: Python</a:t>
            </a:r>
          </a:p>
          <a:p>
            <a:pPr algn="just">
              <a:lnSpc>
                <a:spcPct val="107000"/>
              </a:lnSpc>
              <a:spcAft>
                <a:spcPts val="800"/>
              </a:spcAft>
            </a:pPr>
            <a:r>
              <a:rPr lang="en-GB" sz="1400" b="1" kern="100" dirty="0">
                <a:latin typeface="Times New Roman" panose="02020603050405020304" pitchFamily="18" charset="0"/>
                <a:ea typeface="Aptos" panose="020B0004020202020204" pitchFamily="34" charset="0"/>
                <a:cs typeface="Times New Roman" panose="02020603050405020304" pitchFamily="18" charset="0"/>
              </a:rPr>
              <a:t>Python: </a:t>
            </a:r>
            <a:r>
              <a:rPr lang="en-GB" sz="1400" b="0" i="0" dirty="0">
                <a:effectLst/>
                <a:latin typeface="Times New Roman" panose="02020603050405020304" pitchFamily="18" charset="0"/>
                <a:cs typeface="Times New Roman" panose="02020603050405020304" pitchFamily="18" charset="0"/>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a:t>
            </a:r>
            <a:endParaRPr lang="en-GB" sz="1400" b="1" kern="100" dirty="0">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en-IN" sz="1400" b="1" kern="100" dirty="0">
                <a:latin typeface="Times New Roman" panose="02020603050405020304" pitchFamily="18" charset="0"/>
                <a:ea typeface="Aptos" panose="020B0004020202020204" pitchFamily="34" charset="0"/>
                <a:cs typeface="Times New Roman" panose="02020603050405020304" pitchFamily="18" charset="0"/>
              </a:rPr>
              <a:t>Dataset Used: </a:t>
            </a:r>
            <a:r>
              <a:rPr lang="en-IN" sz="1400" kern="100" dirty="0">
                <a:latin typeface="Times New Roman" panose="02020603050405020304" pitchFamily="18" charset="0"/>
                <a:ea typeface="Aptos" panose="020B0004020202020204" pitchFamily="34" charset="0"/>
                <a:cs typeface="Times New Roman" panose="02020603050405020304" pitchFamily="18" charset="0"/>
              </a:rPr>
              <a:t>UTKFace Dataset </a:t>
            </a:r>
          </a:p>
          <a:p>
            <a:pPr algn="just">
              <a:lnSpc>
                <a:spcPct val="107000"/>
              </a:lnSpc>
              <a:spcAft>
                <a:spcPts val="800"/>
              </a:spcAft>
            </a:pPr>
            <a:r>
              <a:rPr lang="en-IN" sz="1400" b="1" kern="100" dirty="0">
                <a:latin typeface="Times New Roman" panose="02020603050405020304" pitchFamily="18" charset="0"/>
                <a:ea typeface="Aptos" panose="020B0004020202020204" pitchFamily="34" charset="0"/>
                <a:cs typeface="Times New Roman" panose="02020603050405020304" pitchFamily="18" charset="0"/>
              </a:rPr>
              <a:t>Platform</a:t>
            </a:r>
            <a:r>
              <a:rPr lang="en-IN" sz="1400" kern="100" dirty="0">
                <a:latin typeface="Times New Roman" panose="02020603050405020304" pitchFamily="18" charset="0"/>
                <a:ea typeface="Aptos" panose="020B0004020202020204" pitchFamily="34" charset="0"/>
                <a:cs typeface="Times New Roman" panose="02020603050405020304" pitchFamily="18" charset="0"/>
              </a:rPr>
              <a:t>: PyCharm</a:t>
            </a:r>
          </a:p>
          <a:p>
            <a:pPr algn="just">
              <a:lnSpc>
                <a:spcPct val="107000"/>
              </a:lnSpc>
              <a:spcAft>
                <a:spcPts val="800"/>
              </a:spcAft>
            </a:pPr>
            <a:r>
              <a:rPr lang="en-IN" sz="1400" b="1" kern="100" dirty="0">
                <a:effectLst/>
                <a:latin typeface="Times New Roman" panose="02020603050405020304" pitchFamily="18" charset="0"/>
                <a:ea typeface="Aptos" panose="020B0004020202020204" pitchFamily="34" charset="0"/>
                <a:cs typeface="Times New Roman" panose="02020603050405020304" pitchFamily="18" charset="0"/>
              </a:rPr>
              <a:t>Deep Learning Models: </a:t>
            </a: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Caffe and CNN Model, SVM </a:t>
            </a:r>
          </a:p>
          <a:p>
            <a:pPr algn="just" fontAlgn="base">
              <a:lnSpc>
                <a:spcPct val="107000"/>
              </a:lnSpc>
              <a:spcAft>
                <a:spcPts val="800"/>
              </a:spcAft>
            </a:pPr>
            <a:r>
              <a:rPr lang="en-IN" sz="1400" b="1" kern="100" dirty="0">
                <a:latin typeface="Times New Roman" panose="02020603050405020304" pitchFamily="18" charset="0"/>
                <a:ea typeface="Aptos" panose="020B0004020202020204" pitchFamily="34" charset="0"/>
                <a:cs typeface="Times New Roman" panose="02020603050405020304" pitchFamily="18" charset="0"/>
              </a:rPr>
              <a:t>Caffe: </a:t>
            </a: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Caffe, stands for Convolutional Architecture for Fast Feature Embedding, is a deep learning framework developed by the Berkeley Vision and Learning </a:t>
            </a:r>
            <a:r>
              <a:rPr lang="en-IN" sz="1400" kern="100" dirty="0" err="1">
                <a:effectLst/>
                <a:latin typeface="Times New Roman" panose="02020603050405020304" pitchFamily="18" charset="0"/>
                <a:ea typeface="Aptos" panose="020B0004020202020204" pitchFamily="34" charset="0"/>
                <a:cs typeface="Times New Roman" panose="02020603050405020304" pitchFamily="18" charset="0"/>
              </a:rPr>
              <a:t>Center</a:t>
            </a: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 (BVLC). It's primarily designed for computer vision tasks, although it can be used for other types of deep learning applications as well. </a:t>
            </a:r>
          </a:p>
          <a:p>
            <a:pPr algn="just"/>
            <a:r>
              <a:rPr lang="en-IN" sz="1400" dirty="0">
                <a:effectLst/>
                <a:latin typeface="Times New Roman" panose="02020603050405020304" pitchFamily="18" charset="0"/>
                <a:ea typeface="Aptos" panose="020B0004020202020204" pitchFamily="34" charset="0"/>
                <a:cs typeface="Times New Roman" panose="02020603050405020304" pitchFamily="18" charset="0"/>
              </a:rPr>
              <a:t>Caffe provides an efficient and scalable architecture for building, training, and deploying deep neural networks.</a:t>
            </a:r>
          </a:p>
          <a:p>
            <a:pPr algn="just"/>
            <a:endParaRPr lang="en-IN" sz="1400" kern="100" dirty="0">
              <a:latin typeface="Times New Roman" panose="02020603050405020304" pitchFamily="18" charset="0"/>
              <a:ea typeface="Aptos" panose="020B0004020202020204" pitchFamily="34" charset="0"/>
              <a:cs typeface="Times New Roman" panose="02020603050405020304" pitchFamily="18" charset="0"/>
            </a:endParaRPr>
          </a:p>
          <a:p>
            <a:pPr algn="just"/>
            <a:r>
              <a:rPr lang="en-IN" sz="1400" b="1" kern="100" dirty="0">
                <a:effectLst/>
                <a:latin typeface="Times New Roman" panose="02020603050405020304" pitchFamily="18" charset="0"/>
                <a:ea typeface="Aptos" panose="020B0004020202020204" pitchFamily="34" charset="0"/>
                <a:cs typeface="Times New Roman" panose="02020603050405020304" pitchFamily="18" charset="0"/>
              </a:rPr>
              <a:t>CNN: </a:t>
            </a:r>
            <a:r>
              <a:rPr lang="en-IN" sz="1400" kern="100" spc="10" dirty="0">
                <a:effectLst/>
                <a:latin typeface="Times New Roman" panose="02020603050405020304" pitchFamily="18" charset="0"/>
                <a:ea typeface="Aptos" panose="020B0004020202020204" pitchFamily="34" charset="0"/>
                <a:cs typeface="Times New Roman" panose="02020603050405020304" pitchFamily="18" charset="0"/>
              </a:rPr>
              <a:t>Convolutional Neural Network (CNN) is the extended version of </a:t>
            </a:r>
            <a:r>
              <a:rPr lang="en-IN" sz="1400" u="sng" kern="100" spc="10" dirty="0">
                <a:effectLst/>
                <a:latin typeface="Times New Roman" panose="02020603050405020304" pitchFamily="18"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artificial neural networks (ANN)</a:t>
            </a:r>
            <a:r>
              <a:rPr lang="en-IN" sz="1400" kern="100" spc="10" dirty="0">
                <a:effectLst/>
                <a:latin typeface="Times New Roman" panose="02020603050405020304" pitchFamily="18" charset="0"/>
                <a:ea typeface="Aptos" panose="020B0004020202020204" pitchFamily="34" charset="0"/>
                <a:cs typeface="Times New Roman" panose="02020603050405020304" pitchFamily="18" charset="0"/>
              </a:rPr>
              <a:t> which is predominantly used to extract the feature from the grid-like matrix dataset. For example visual datasets like images or videos where data patterns play an extensive role.</a:t>
            </a:r>
            <a:endParaRPr lang="en-IN"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endParaRPr lang="en-IN"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endParaRPr lang="en-IN"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96228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marks xmlns="1e99c86d-4ed0-42bd-8dbf-2eb0a6c7f85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F44A1BD8E9484A9D02E5DC2895DF08" ma:contentTypeVersion="1" ma:contentTypeDescription="Create a new document." ma:contentTypeScope="" ma:versionID="5035d5ef53bbf8b89dfe923b53f9255e">
  <xsd:schema xmlns:xsd="http://www.w3.org/2001/XMLSchema" xmlns:xs="http://www.w3.org/2001/XMLSchema" xmlns:p="http://schemas.microsoft.com/office/2006/metadata/properties" xmlns:ns2="1e99c86d-4ed0-42bd-8dbf-2eb0a6c7f85b" targetNamespace="http://schemas.microsoft.com/office/2006/metadata/properties" ma:root="true" ma:fieldsID="66561fb707f2bbc3e36f1910499e75ea" ns2:_="">
    <xsd:import namespace="1e99c86d-4ed0-42bd-8dbf-2eb0a6c7f85b"/>
    <xsd:element name="properties">
      <xsd:complexType>
        <xsd:sequence>
          <xsd:element name="documentManagement">
            <xsd:complexType>
              <xsd:all>
                <xsd:element ref="ns2:Remark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99c86d-4ed0-42bd-8dbf-2eb0a6c7f85b" elementFormDefault="qualified">
    <xsd:import namespace="http://schemas.microsoft.com/office/2006/documentManagement/types"/>
    <xsd:import namespace="http://schemas.microsoft.com/office/infopath/2007/PartnerControls"/>
    <xsd:element name="Remarks" ma:index="8" nillable="true" ma:displayName="Remarks" ma:format="Dropdown" ma:internalName="Remarks">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CB9E76-432D-46EF-90FA-83DA6ABC9384}">
  <ds:schemaRefs>
    <ds:schemaRef ds:uri="http://schemas.microsoft.com/sharepoint/v3/contenttype/forms"/>
  </ds:schemaRefs>
</ds:datastoreItem>
</file>

<file path=customXml/itemProps2.xml><?xml version="1.0" encoding="utf-8"?>
<ds:datastoreItem xmlns:ds="http://schemas.openxmlformats.org/officeDocument/2006/customXml" ds:itemID="{92EA62BC-0E8F-4021-9E95-E9D2BA46A2CD}">
  <ds:schemaRefs>
    <ds:schemaRef ds:uri="http://purl.org/dc/terms/"/>
    <ds:schemaRef ds:uri="http://purl.org/dc/elements/1.1/"/>
    <ds:schemaRef ds:uri="http://schemas.openxmlformats.org/package/2006/metadata/core-properties"/>
    <ds:schemaRef ds:uri="http://www.w3.org/XML/1998/namespace"/>
    <ds:schemaRef ds:uri="http://schemas.microsoft.com/office/2006/documentManagement/types"/>
    <ds:schemaRef ds:uri="1e99c86d-4ed0-42bd-8dbf-2eb0a6c7f85b"/>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29A4774-8036-4B06-8CCA-C28E413F5AEC}">
  <ds:schemaRefs>
    <ds:schemaRef ds:uri="1e99c86d-4ed0-42bd-8dbf-2eb0a6c7f8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1289</TotalTime>
  <Words>2633</Words>
  <Application>Microsoft Macintosh PowerPoint</Application>
  <PresentationFormat>Custom</PresentationFormat>
  <Paragraphs>247</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-apple-system</vt:lpstr>
      <vt:lpstr>Aptos</vt:lpstr>
      <vt:lpstr>Aptos Display</vt:lpstr>
      <vt:lpstr>Arial</vt:lpstr>
      <vt:lpstr>Calibri</vt:lpstr>
      <vt:lpstr>Courier New</vt:lpstr>
      <vt:lpstr>PT Serif</vt:lpstr>
      <vt:lpstr>Söhne</vt:lpstr>
      <vt:lpstr>Symbol</vt:lpstr>
      <vt:lpstr>Times New Roman</vt:lpstr>
      <vt:lpstr>Wingdings</vt:lpstr>
      <vt:lpstr>Office Theme</vt:lpstr>
      <vt:lpstr> UCF439  Capstone Project  FACE DETECTION AND AGE GENDER RECOGNITION  Mode A Group No. 48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CDC</dc:creator>
  <cp:lastModifiedBy>SATYAM RAJ</cp:lastModifiedBy>
  <cp:revision>35</cp:revision>
  <dcterms:created xsi:type="dcterms:W3CDTF">2021-02-02T04:51:59Z</dcterms:created>
  <dcterms:modified xsi:type="dcterms:W3CDTF">2024-05-16T02:54:46Z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0x0101006FF44A1BD8E9484A9D02E5DC2895DF08</vt:lpwstr>
  </property>
</Properties>
</file>